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9E6E"/>
    <a:srgbClr val="D44F00"/>
    <a:srgbClr val="D34F00"/>
    <a:srgbClr val="D16213"/>
    <a:srgbClr val="0948CB"/>
    <a:srgbClr val="0B49CB"/>
    <a:srgbClr val="F2F4F8"/>
    <a:srgbClr val="1C7DDB"/>
    <a:srgbClr val="12161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7DAF0F-5D13-43ED-906B-4872D0C939F2}" v="256" dt="2023-07-30T08:24:50.77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Ömer Ensar Durmuş" userId="1d6e5366-0a3d-42bd-9605-7be2f97d63f5" providerId="ADAL" clId="{4A7DAF0F-5D13-43ED-906B-4872D0C939F2}"/>
    <pc:docChg chg="undo redo custSel modSld">
      <pc:chgData name="Ömer Ensar Durmuş" userId="1d6e5366-0a3d-42bd-9605-7be2f97d63f5" providerId="ADAL" clId="{4A7DAF0F-5D13-43ED-906B-4872D0C939F2}" dt="2023-07-30T08:40:14.710" v="4549" actId="108"/>
      <pc:docMkLst>
        <pc:docMk/>
      </pc:docMkLst>
      <pc:sldChg chg="addSp modSp mod">
        <pc:chgData name="Ömer Ensar Durmuş" userId="1d6e5366-0a3d-42bd-9605-7be2f97d63f5" providerId="ADAL" clId="{4A7DAF0F-5D13-43ED-906B-4872D0C939F2}" dt="2023-07-17T06:47:03.539" v="846" actId="1076"/>
        <pc:sldMkLst>
          <pc:docMk/>
          <pc:sldMk cId="1553432724" sldId="262"/>
        </pc:sldMkLst>
        <pc:spChg chg="add mod">
          <ac:chgData name="Ömer Ensar Durmuş" userId="1d6e5366-0a3d-42bd-9605-7be2f97d63f5" providerId="ADAL" clId="{4A7DAF0F-5D13-43ED-906B-4872D0C939F2}" dt="2023-07-17T06:46:41.229" v="844" actId="403"/>
          <ac:spMkLst>
            <pc:docMk/>
            <pc:sldMk cId="1553432724" sldId="262"/>
            <ac:spMk id="3" creationId="{47A95AFE-7CA8-CB77-5631-8647A6E333FA}"/>
          </ac:spMkLst>
        </pc:spChg>
        <pc:spChg chg="mod">
          <ac:chgData name="Ömer Ensar Durmuş" userId="1d6e5366-0a3d-42bd-9605-7be2f97d63f5" providerId="ADAL" clId="{4A7DAF0F-5D13-43ED-906B-4872D0C939F2}" dt="2023-07-17T06:47:03.539" v="846" actId="1076"/>
          <ac:spMkLst>
            <pc:docMk/>
            <pc:sldMk cId="1553432724" sldId="262"/>
            <ac:spMk id="7" creationId="{0BFEC426-B615-E549-83E5-140FD588BC64}"/>
          </ac:spMkLst>
        </pc:spChg>
      </pc:sldChg>
      <pc:sldChg chg="addSp modSp mod">
        <pc:chgData name="Ömer Ensar Durmuş" userId="1d6e5366-0a3d-42bd-9605-7be2f97d63f5" providerId="ADAL" clId="{4A7DAF0F-5D13-43ED-906B-4872D0C939F2}" dt="2023-07-19T18:03:14.898" v="901" actId="14100"/>
        <pc:sldMkLst>
          <pc:docMk/>
          <pc:sldMk cId="3288665831" sldId="263"/>
        </pc:sldMkLst>
        <pc:spChg chg="add mod">
          <ac:chgData name="Ömer Ensar Durmuş" userId="1d6e5366-0a3d-42bd-9605-7be2f97d63f5" providerId="ADAL" clId="{4A7DAF0F-5D13-43ED-906B-4872D0C939F2}" dt="2023-07-19T18:03:02.949" v="899" actId="1076"/>
          <ac:spMkLst>
            <pc:docMk/>
            <pc:sldMk cId="3288665831" sldId="263"/>
            <ac:spMk id="4" creationId="{0868BCE8-79E3-EA28-35DF-41660CB09E06}"/>
          </ac:spMkLst>
        </pc:spChg>
        <pc:spChg chg="mod">
          <ac:chgData name="Ömer Ensar Durmuş" userId="1d6e5366-0a3d-42bd-9605-7be2f97d63f5" providerId="ADAL" clId="{4A7DAF0F-5D13-43ED-906B-4872D0C939F2}" dt="2023-07-19T17:51:38.528" v="873" actId="14100"/>
          <ac:spMkLst>
            <pc:docMk/>
            <pc:sldMk cId="3288665831" sldId="263"/>
            <ac:spMk id="5" creationId="{1B07C49E-AFFC-EC46-8930-E4D428F5F943}"/>
          </ac:spMkLst>
        </pc:spChg>
        <pc:spChg chg="add mod">
          <ac:chgData name="Ömer Ensar Durmuş" userId="1d6e5366-0a3d-42bd-9605-7be2f97d63f5" providerId="ADAL" clId="{4A7DAF0F-5D13-43ED-906B-4872D0C939F2}" dt="2023-07-19T18:02:51.543" v="898" actId="1076"/>
          <ac:spMkLst>
            <pc:docMk/>
            <pc:sldMk cId="3288665831" sldId="263"/>
            <ac:spMk id="7" creationId="{F294FE6F-EB71-8E6F-B910-DB89C615B6DC}"/>
          </ac:spMkLst>
        </pc:spChg>
        <pc:picChg chg="add mod">
          <ac:chgData name="Ömer Ensar Durmuş" userId="1d6e5366-0a3d-42bd-9605-7be2f97d63f5" providerId="ADAL" clId="{4A7DAF0F-5D13-43ED-906B-4872D0C939F2}" dt="2023-07-19T17:51:57.759" v="878" actId="1076"/>
          <ac:picMkLst>
            <pc:docMk/>
            <pc:sldMk cId="3288665831" sldId="263"/>
            <ac:picMk id="3" creationId="{914D0F95-618D-DAF7-CD03-0B83FE361CC0}"/>
          </ac:picMkLst>
        </pc:picChg>
        <pc:picChg chg="add mod">
          <ac:chgData name="Ömer Ensar Durmuş" userId="1d6e5366-0a3d-42bd-9605-7be2f97d63f5" providerId="ADAL" clId="{4A7DAF0F-5D13-43ED-906B-4872D0C939F2}" dt="2023-07-19T18:03:14.898" v="901" actId="14100"/>
          <ac:picMkLst>
            <pc:docMk/>
            <pc:sldMk cId="3288665831" sldId="263"/>
            <ac:picMk id="9" creationId="{06E77696-8F26-EE89-0531-2CE3681FA7EB}"/>
          </ac:picMkLst>
        </pc:picChg>
      </pc:sldChg>
      <pc:sldChg chg="addSp delSp modSp mod">
        <pc:chgData name="Ömer Ensar Durmuş" userId="1d6e5366-0a3d-42bd-9605-7be2f97d63f5" providerId="ADAL" clId="{4A7DAF0F-5D13-43ED-906B-4872D0C939F2}" dt="2023-07-27T13:19:13.032" v="1488"/>
        <pc:sldMkLst>
          <pc:docMk/>
          <pc:sldMk cId="2987552906" sldId="264"/>
        </pc:sldMkLst>
        <pc:spChg chg="add del mod">
          <ac:chgData name="Ömer Ensar Durmuş" userId="1d6e5366-0a3d-42bd-9605-7be2f97d63f5" providerId="ADAL" clId="{4A7DAF0F-5D13-43ED-906B-4872D0C939F2}" dt="2023-07-27T13:18:35.131" v="1481" actId="478"/>
          <ac:spMkLst>
            <pc:docMk/>
            <pc:sldMk cId="2987552906" sldId="264"/>
            <ac:spMk id="3" creationId="{74AB62DD-0D11-C05D-521E-5088DC291738}"/>
          </ac:spMkLst>
        </pc:spChg>
        <pc:spChg chg="mod">
          <ac:chgData name="Ömer Ensar Durmuş" userId="1d6e5366-0a3d-42bd-9605-7be2f97d63f5" providerId="ADAL" clId="{4A7DAF0F-5D13-43ED-906B-4872D0C939F2}" dt="2023-07-19T20:03:04.106" v="1396" actId="404"/>
          <ac:spMkLst>
            <pc:docMk/>
            <pc:sldMk cId="2987552906" sldId="264"/>
            <ac:spMk id="5" creationId="{1B07C49E-AFFC-EC46-8930-E4D428F5F943}"/>
          </ac:spMkLst>
        </pc:spChg>
        <pc:spChg chg="add del">
          <ac:chgData name="Ömer Ensar Durmuş" userId="1d6e5366-0a3d-42bd-9605-7be2f97d63f5" providerId="ADAL" clId="{4A7DAF0F-5D13-43ED-906B-4872D0C939F2}" dt="2023-07-19T19:32:50.171" v="1062"/>
          <ac:spMkLst>
            <pc:docMk/>
            <pc:sldMk cId="2987552906" sldId="264"/>
            <ac:spMk id="6" creationId="{3C29D594-64A8-D62B-5107-9144967E14A2}"/>
          </ac:spMkLst>
        </pc:spChg>
        <pc:spChg chg="add del">
          <ac:chgData name="Ömer Ensar Durmuş" userId="1d6e5366-0a3d-42bd-9605-7be2f97d63f5" providerId="ADAL" clId="{4A7DAF0F-5D13-43ED-906B-4872D0C939F2}" dt="2023-07-27T13:18:33.598" v="1480" actId="22"/>
          <ac:spMkLst>
            <pc:docMk/>
            <pc:sldMk cId="2987552906" sldId="264"/>
            <ac:spMk id="6" creationId="{9DA8AF54-9C7F-FFE0-B3C4-C903B14CB30B}"/>
          </ac:spMkLst>
        </pc:spChg>
        <pc:spChg chg="add mod">
          <ac:chgData name="Ömer Ensar Durmuş" userId="1d6e5366-0a3d-42bd-9605-7be2f97d63f5" providerId="ADAL" clId="{4A7DAF0F-5D13-43ED-906B-4872D0C939F2}" dt="2023-07-19T20:03:16.051" v="1397" actId="1076"/>
          <ac:spMkLst>
            <pc:docMk/>
            <pc:sldMk cId="2987552906" sldId="264"/>
            <ac:spMk id="7" creationId="{650571FB-704F-D9D6-1093-10F1417E51D3}"/>
          </ac:spMkLst>
        </pc:spChg>
        <pc:spChg chg="add mod">
          <ac:chgData name="Ömer Ensar Durmuş" userId="1d6e5366-0a3d-42bd-9605-7be2f97d63f5" providerId="ADAL" clId="{4A7DAF0F-5D13-43ED-906B-4872D0C939F2}" dt="2023-07-27T13:19:13.032" v="1488"/>
          <ac:spMkLst>
            <pc:docMk/>
            <pc:sldMk cId="2987552906" sldId="264"/>
            <ac:spMk id="9" creationId="{4893D0FC-F2BC-0115-F35C-50138F52994D}"/>
          </ac:spMkLst>
        </pc:spChg>
        <pc:spChg chg="add mod">
          <ac:chgData name="Ömer Ensar Durmuş" userId="1d6e5366-0a3d-42bd-9605-7be2f97d63f5" providerId="ADAL" clId="{4A7DAF0F-5D13-43ED-906B-4872D0C939F2}" dt="2023-07-19T20:03:16.051" v="1397" actId="1076"/>
          <ac:spMkLst>
            <pc:docMk/>
            <pc:sldMk cId="2987552906" sldId="264"/>
            <ac:spMk id="12" creationId="{12B4E990-4D61-6E49-F797-322B18401021}"/>
          </ac:spMkLst>
        </pc:spChg>
        <pc:spChg chg="add mod">
          <ac:chgData name="Ömer Ensar Durmuş" userId="1d6e5366-0a3d-42bd-9605-7be2f97d63f5" providerId="ADAL" clId="{4A7DAF0F-5D13-43ED-906B-4872D0C939F2}" dt="2023-07-19T20:03:16.051" v="1397" actId="1076"/>
          <ac:spMkLst>
            <pc:docMk/>
            <pc:sldMk cId="2987552906" sldId="264"/>
            <ac:spMk id="18" creationId="{5F64B1D2-949A-0E28-87B2-E4466973FCE5}"/>
          </ac:spMkLst>
        </pc:spChg>
        <pc:spChg chg="add mod">
          <ac:chgData name="Ömer Ensar Durmuş" userId="1d6e5366-0a3d-42bd-9605-7be2f97d63f5" providerId="ADAL" clId="{4A7DAF0F-5D13-43ED-906B-4872D0C939F2}" dt="2023-07-19T20:03:16.051" v="1397" actId="1076"/>
          <ac:spMkLst>
            <pc:docMk/>
            <pc:sldMk cId="2987552906" sldId="264"/>
            <ac:spMk id="21" creationId="{D4A5A8C3-DE1F-0B5D-CFBD-73F00BC5A91F}"/>
          </ac:spMkLst>
        </pc:spChg>
        <pc:spChg chg="add del">
          <ac:chgData name="Ömer Ensar Durmuş" userId="1d6e5366-0a3d-42bd-9605-7be2f97d63f5" providerId="ADAL" clId="{4A7DAF0F-5D13-43ED-906B-4872D0C939F2}" dt="2023-07-19T19:41:44.398" v="1183"/>
          <ac:spMkLst>
            <pc:docMk/>
            <pc:sldMk cId="2987552906" sldId="264"/>
            <ac:spMk id="27" creationId="{944BFC08-29B3-0BA0-B288-5DB8269E3445}"/>
          </ac:spMkLst>
        </pc:spChg>
        <pc:spChg chg="add del mod">
          <ac:chgData name="Ömer Ensar Durmuş" userId="1d6e5366-0a3d-42bd-9605-7be2f97d63f5" providerId="ADAL" clId="{4A7DAF0F-5D13-43ED-906B-4872D0C939F2}" dt="2023-07-19T19:41:58.028" v="1187" actId="478"/>
          <ac:spMkLst>
            <pc:docMk/>
            <pc:sldMk cId="2987552906" sldId="264"/>
            <ac:spMk id="28" creationId="{168A65BB-5C87-9CEF-6B8A-5441F9D104EF}"/>
          </ac:spMkLst>
        </pc:spChg>
        <pc:spChg chg="add mod">
          <ac:chgData name="Ömer Ensar Durmuş" userId="1d6e5366-0a3d-42bd-9605-7be2f97d63f5" providerId="ADAL" clId="{4A7DAF0F-5D13-43ED-906B-4872D0C939F2}" dt="2023-07-19T20:03:16.051" v="1397" actId="1076"/>
          <ac:spMkLst>
            <pc:docMk/>
            <pc:sldMk cId="2987552906" sldId="264"/>
            <ac:spMk id="31" creationId="{8A85675C-1B63-F632-FE8F-6C5A2F897F67}"/>
          </ac:spMkLst>
        </pc:spChg>
        <pc:spChg chg="add mod">
          <ac:chgData name="Ömer Ensar Durmuş" userId="1d6e5366-0a3d-42bd-9605-7be2f97d63f5" providerId="ADAL" clId="{4A7DAF0F-5D13-43ED-906B-4872D0C939F2}" dt="2023-07-19T20:03:16.051" v="1397" actId="1076"/>
          <ac:spMkLst>
            <pc:docMk/>
            <pc:sldMk cId="2987552906" sldId="264"/>
            <ac:spMk id="32" creationId="{AC16F9B2-E0C1-F7F2-9BB3-C3FE09198ECD}"/>
          </ac:spMkLst>
        </pc:spChg>
        <pc:spChg chg="add mod ord">
          <ac:chgData name="Ömer Ensar Durmuş" userId="1d6e5366-0a3d-42bd-9605-7be2f97d63f5" providerId="ADAL" clId="{4A7DAF0F-5D13-43ED-906B-4872D0C939F2}" dt="2023-07-19T20:03:16.051" v="1397" actId="1076"/>
          <ac:spMkLst>
            <pc:docMk/>
            <pc:sldMk cId="2987552906" sldId="264"/>
            <ac:spMk id="33" creationId="{98C81D6B-F848-9D4F-8EB5-4FB3CCE40348}"/>
          </ac:spMkLst>
        </pc:spChg>
        <pc:spChg chg="add mod">
          <ac:chgData name="Ömer Ensar Durmuş" userId="1d6e5366-0a3d-42bd-9605-7be2f97d63f5" providerId="ADAL" clId="{4A7DAF0F-5D13-43ED-906B-4872D0C939F2}" dt="2023-07-19T20:03:16.051" v="1397" actId="1076"/>
          <ac:spMkLst>
            <pc:docMk/>
            <pc:sldMk cId="2987552906" sldId="264"/>
            <ac:spMk id="35" creationId="{89043522-499A-9939-2066-5AF527E8CFBD}"/>
          </ac:spMkLst>
        </pc:spChg>
        <pc:graphicFrameChg chg="add mod modGraphic">
          <ac:chgData name="Ömer Ensar Durmuş" userId="1d6e5366-0a3d-42bd-9605-7be2f97d63f5" providerId="ADAL" clId="{4A7DAF0F-5D13-43ED-906B-4872D0C939F2}" dt="2023-07-19T20:03:16.051" v="1397" actId="1076"/>
          <ac:graphicFrameMkLst>
            <pc:docMk/>
            <pc:sldMk cId="2987552906" sldId="264"/>
            <ac:graphicFrameMk id="29" creationId="{52FCE81C-C794-6F7E-EA4F-D3BF75922FC1}"/>
          </ac:graphicFrameMkLst>
        </pc:graphicFrameChg>
        <pc:graphicFrameChg chg="add mod modGraphic">
          <ac:chgData name="Ömer Ensar Durmuş" userId="1d6e5366-0a3d-42bd-9605-7be2f97d63f5" providerId="ADAL" clId="{4A7DAF0F-5D13-43ED-906B-4872D0C939F2}" dt="2023-07-19T20:03:16.051" v="1397" actId="1076"/>
          <ac:graphicFrameMkLst>
            <pc:docMk/>
            <pc:sldMk cId="2987552906" sldId="264"/>
            <ac:graphicFrameMk id="30" creationId="{1CAEEE65-3BE7-5E2E-8EEB-D837B0A0DD91}"/>
          </ac:graphicFrameMkLst>
        </pc:graphicFrameChg>
        <pc:cxnChg chg="add mod">
          <ac:chgData name="Ömer Ensar Durmuş" userId="1d6e5366-0a3d-42bd-9605-7be2f97d63f5" providerId="ADAL" clId="{4A7DAF0F-5D13-43ED-906B-4872D0C939F2}" dt="2023-07-19T20:03:16.051" v="1397" actId="1076"/>
          <ac:cxnSpMkLst>
            <pc:docMk/>
            <pc:sldMk cId="2987552906" sldId="264"/>
            <ac:cxnSpMk id="10" creationId="{D0090F0F-A83B-B032-789B-27195AA1EA9F}"/>
          </ac:cxnSpMkLst>
        </pc:cxnChg>
        <pc:cxnChg chg="add mod">
          <ac:chgData name="Ömer Ensar Durmuş" userId="1d6e5366-0a3d-42bd-9605-7be2f97d63f5" providerId="ADAL" clId="{4A7DAF0F-5D13-43ED-906B-4872D0C939F2}" dt="2023-07-19T20:03:16.051" v="1397" actId="1076"/>
          <ac:cxnSpMkLst>
            <pc:docMk/>
            <pc:sldMk cId="2987552906" sldId="264"/>
            <ac:cxnSpMk id="15" creationId="{F0EB2A86-D983-C82D-22BD-62BDA12C720C}"/>
          </ac:cxnSpMkLst>
        </pc:cxnChg>
        <pc:cxnChg chg="add mod">
          <ac:chgData name="Ömer Ensar Durmuş" userId="1d6e5366-0a3d-42bd-9605-7be2f97d63f5" providerId="ADAL" clId="{4A7DAF0F-5D13-43ED-906B-4872D0C939F2}" dt="2023-07-19T20:03:16.051" v="1397" actId="1076"/>
          <ac:cxnSpMkLst>
            <pc:docMk/>
            <pc:sldMk cId="2987552906" sldId="264"/>
            <ac:cxnSpMk id="20" creationId="{E2FF9111-0621-6075-D4E2-A7C574CABECB}"/>
          </ac:cxnSpMkLst>
        </pc:cxnChg>
        <pc:cxnChg chg="add mod">
          <ac:chgData name="Ömer Ensar Durmuş" userId="1d6e5366-0a3d-42bd-9605-7be2f97d63f5" providerId="ADAL" clId="{4A7DAF0F-5D13-43ED-906B-4872D0C939F2}" dt="2023-07-19T20:03:16.051" v="1397" actId="1076"/>
          <ac:cxnSpMkLst>
            <pc:docMk/>
            <pc:sldMk cId="2987552906" sldId="264"/>
            <ac:cxnSpMk id="36" creationId="{A6029AF9-6191-BB8D-962D-E6B873B66532}"/>
          </ac:cxnSpMkLst>
        </pc:cxnChg>
      </pc:sldChg>
      <pc:sldChg chg="addSp delSp modSp mod">
        <pc:chgData name="Ömer Ensar Durmuş" userId="1d6e5366-0a3d-42bd-9605-7be2f97d63f5" providerId="ADAL" clId="{4A7DAF0F-5D13-43ED-906B-4872D0C939F2}" dt="2023-07-29T18:01:31.689" v="2041" actId="14100"/>
        <pc:sldMkLst>
          <pc:docMk/>
          <pc:sldMk cId="1578726356" sldId="265"/>
        </pc:sldMkLst>
        <pc:spChg chg="del mod">
          <ac:chgData name="Ömer Ensar Durmuş" userId="1d6e5366-0a3d-42bd-9605-7be2f97d63f5" providerId="ADAL" clId="{4A7DAF0F-5D13-43ED-906B-4872D0C939F2}" dt="2023-07-27T13:18:48.605" v="1487" actId="478"/>
          <ac:spMkLst>
            <pc:docMk/>
            <pc:sldMk cId="1578726356" sldId="265"/>
            <ac:spMk id="5" creationId="{1B07C49E-AFFC-EC46-8930-E4D428F5F943}"/>
          </ac:spMkLst>
        </pc:spChg>
        <pc:spChg chg="add mod">
          <ac:chgData name="Ömer Ensar Durmuş" userId="1d6e5366-0a3d-42bd-9605-7be2f97d63f5" providerId="ADAL" clId="{4A7DAF0F-5D13-43ED-906B-4872D0C939F2}" dt="2023-07-29T18:01:31.689" v="2041" actId="14100"/>
          <ac:spMkLst>
            <pc:docMk/>
            <pc:sldMk cId="1578726356" sldId="265"/>
            <ac:spMk id="6" creationId="{B5E69182-CBB0-8D8C-1665-14B0C70F515F}"/>
          </ac:spMkLst>
        </pc:spChg>
        <pc:spChg chg="add mod">
          <ac:chgData name="Ömer Ensar Durmuş" userId="1d6e5366-0a3d-42bd-9605-7be2f97d63f5" providerId="ADAL" clId="{4A7DAF0F-5D13-43ED-906B-4872D0C939F2}" dt="2023-07-27T13:20:25.394" v="1490"/>
          <ac:spMkLst>
            <pc:docMk/>
            <pc:sldMk cId="1578726356" sldId="265"/>
            <ac:spMk id="7" creationId="{0B524D62-10DA-E502-0A44-20507E807DE8}"/>
          </ac:spMkLst>
        </pc:spChg>
      </pc:sldChg>
      <pc:sldChg chg="addSp delSp modSp mod">
        <pc:chgData name="Ömer Ensar Durmuş" userId="1d6e5366-0a3d-42bd-9605-7be2f97d63f5" providerId="ADAL" clId="{4A7DAF0F-5D13-43ED-906B-4872D0C939F2}" dt="2023-07-29T17:55:15.751" v="2033" actId="14100"/>
        <pc:sldMkLst>
          <pc:docMk/>
          <pc:sldMk cId="779971636" sldId="266"/>
        </pc:sldMkLst>
        <pc:spChg chg="del mod">
          <ac:chgData name="Ömer Ensar Durmuş" userId="1d6e5366-0a3d-42bd-9605-7be2f97d63f5" providerId="ADAL" clId="{4A7DAF0F-5D13-43ED-906B-4872D0C939F2}" dt="2023-07-27T13:19:17.037" v="1489" actId="478"/>
          <ac:spMkLst>
            <pc:docMk/>
            <pc:sldMk cId="779971636" sldId="266"/>
            <ac:spMk id="5" creationId="{1B07C49E-AFFC-EC46-8930-E4D428F5F943}"/>
          </ac:spMkLst>
        </pc:spChg>
        <pc:spChg chg="add mod">
          <ac:chgData name="Ömer Ensar Durmuş" userId="1d6e5366-0a3d-42bd-9605-7be2f97d63f5" providerId="ADAL" clId="{4A7DAF0F-5D13-43ED-906B-4872D0C939F2}" dt="2023-07-29T17:47:43.960" v="1959" actId="1076"/>
          <ac:spMkLst>
            <pc:docMk/>
            <pc:sldMk cId="779971636" sldId="266"/>
            <ac:spMk id="6" creationId="{0744A9CA-9C32-BF7E-5125-65D361DC961F}"/>
          </ac:spMkLst>
        </pc:spChg>
        <pc:spChg chg="add mod">
          <ac:chgData name="Ömer Ensar Durmuş" userId="1d6e5366-0a3d-42bd-9605-7be2f97d63f5" providerId="ADAL" clId="{4A7DAF0F-5D13-43ED-906B-4872D0C939F2}" dt="2023-07-27T13:18:42.496" v="1485"/>
          <ac:spMkLst>
            <pc:docMk/>
            <pc:sldMk cId="779971636" sldId="266"/>
            <ac:spMk id="7" creationId="{552F17FA-C6E2-916E-ADAF-12208CDC987F}"/>
          </ac:spMkLst>
        </pc:spChg>
        <pc:spChg chg="add del">
          <ac:chgData name="Ömer Ensar Durmuş" userId="1d6e5366-0a3d-42bd-9605-7be2f97d63f5" providerId="ADAL" clId="{4A7DAF0F-5D13-43ED-906B-4872D0C939F2}" dt="2023-07-27T14:10:28.363" v="1530"/>
          <ac:spMkLst>
            <pc:docMk/>
            <pc:sldMk cId="779971636" sldId="266"/>
            <ac:spMk id="8" creationId="{891095D4-A0CF-290A-2D7C-8546D1FB5EC0}"/>
          </ac:spMkLst>
        </pc:spChg>
        <pc:spChg chg="add del">
          <ac:chgData name="Ömer Ensar Durmuş" userId="1d6e5366-0a3d-42bd-9605-7be2f97d63f5" providerId="ADAL" clId="{4A7DAF0F-5D13-43ED-906B-4872D0C939F2}" dt="2023-07-27T14:11:00.560" v="1539"/>
          <ac:spMkLst>
            <pc:docMk/>
            <pc:sldMk cId="779971636" sldId="266"/>
            <ac:spMk id="9" creationId="{E9E89D2B-BD07-CF9F-EF88-74669E597DCC}"/>
          </ac:spMkLst>
        </pc:spChg>
        <pc:spChg chg="add mod">
          <ac:chgData name="Ömer Ensar Durmuş" userId="1d6e5366-0a3d-42bd-9605-7be2f97d63f5" providerId="ADAL" clId="{4A7DAF0F-5D13-43ED-906B-4872D0C939F2}" dt="2023-07-29T17:54:55.380" v="2032" actId="1076"/>
          <ac:spMkLst>
            <pc:docMk/>
            <pc:sldMk cId="779971636" sldId="266"/>
            <ac:spMk id="10" creationId="{945BF03E-424F-4334-C4E6-C089BBD6D387}"/>
          </ac:spMkLst>
        </pc:spChg>
        <pc:spChg chg="add mod">
          <ac:chgData name="Ömer Ensar Durmuş" userId="1d6e5366-0a3d-42bd-9605-7be2f97d63f5" providerId="ADAL" clId="{4A7DAF0F-5D13-43ED-906B-4872D0C939F2}" dt="2023-07-29T17:55:15.751" v="2033" actId="14100"/>
          <ac:spMkLst>
            <pc:docMk/>
            <pc:sldMk cId="779971636" sldId="266"/>
            <ac:spMk id="11" creationId="{7B03F3F3-A950-1E61-268F-6F9246267FD0}"/>
          </ac:spMkLst>
        </pc:spChg>
        <pc:spChg chg="add mod">
          <ac:chgData name="Ömer Ensar Durmuş" userId="1d6e5366-0a3d-42bd-9605-7be2f97d63f5" providerId="ADAL" clId="{4A7DAF0F-5D13-43ED-906B-4872D0C939F2}" dt="2023-07-29T17:51:10.092" v="2008" actId="1076"/>
          <ac:spMkLst>
            <pc:docMk/>
            <pc:sldMk cId="779971636" sldId="266"/>
            <ac:spMk id="13" creationId="{A54792D6-2175-C300-B547-E9409032724F}"/>
          </ac:spMkLst>
        </pc:spChg>
        <pc:spChg chg="add mod">
          <ac:chgData name="Ömer Ensar Durmuş" userId="1d6e5366-0a3d-42bd-9605-7be2f97d63f5" providerId="ADAL" clId="{4A7DAF0F-5D13-43ED-906B-4872D0C939F2}" dt="2023-07-29T17:54:41.703" v="2030" actId="1076"/>
          <ac:spMkLst>
            <pc:docMk/>
            <pc:sldMk cId="779971636" sldId="266"/>
            <ac:spMk id="14" creationId="{3AACB515-D70D-90A3-18E0-F49F8AE13D7E}"/>
          </ac:spMkLst>
        </pc:spChg>
        <pc:spChg chg="add mod">
          <ac:chgData name="Ömer Ensar Durmuş" userId="1d6e5366-0a3d-42bd-9605-7be2f97d63f5" providerId="ADAL" clId="{4A7DAF0F-5D13-43ED-906B-4872D0C939F2}" dt="2023-07-29T17:54:48.891" v="2031" actId="1076"/>
          <ac:spMkLst>
            <pc:docMk/>
            <pc:sldMk cId="779971636" sldId="266"/>
            <ac:spMk id="16" creationId="{E3A876BE-5A0D-F645-1AB5-D93CA96E960A}"/>
          </ac:spMkLst>
        </pc:spChg>
        <pc:spChg chg="add mod">
          <ac:chgData name="Ömer Ensar Durmuş" userId="1d6e5366-0a3d-42bd-9605-7be2f97d63f5" providerId="ADAL" clId="{4A7DAF0F-5D13-43ED-906B-4872D0C939F2}" dt="2023-07-29T17:54:35.080" v="2029" actId="1076"/>
          <ac:spMkLst>
            <pc:docMk/>
            <pc:sldMk cId="779971636" sldId="266"/>
            <ac:spMk id="17" creationId="{E8A284E0-7B1C-2A52-A1C2-133ECD8FACE7}"/>
          </ac:spMkLst>
        </pc:spChg>
      </pc:sldChg>
      <pc:sldChg chg="addSp modSp mod">
        <pc:chgData name="Ömer Ensar Durmuş" userId="1d6e5366-0a3d-42bd-9605-7be2f97d63f5" providerId="ADAL" clId="{4A7DAF0F-5D13-43ED-906B-4872D0C939F2}" dt="2023-07-29T18:55:51.285" v="2594" actId="6549"/>
        <pc:sldMkLst>
          <pc:docMk/>
          <pc:sldMk cId="3865605948" sldId="269"/>
        </pc:sldMkLst>
        <pc:spChg chg="mod">
          <ac:chgData name="Ömer Ensar Durmuş" userId="1d6e5366-0a3d-42bd-9605-7be2f97d63f5" providerId="ADAL" clId="{4A7DAF0F-5D13-43ED-906B-4872D0C939F2}" dt="2023-07-29T18:55:51.285" v="2594" actId="6549"/>
          <ac:spMkLst>
            <pc:docMk/>
            <pc:sldMk cId="3865605948" sldId="269"/>
            <ac:spMk id="3" creationId="{373827F3-F386-AA4E-80ED-D86DEF8C158D}"/>
          </ac:spMkLst>
        </pc:spChg>
        <pc:picChg chg="add mod">
          <ac:chgData name="Ömer Ensar Durmuş" userId="1d6e5366-0a3d-42bd-9605-7be2f97d63f5" providerId="ADAL" clId="{4A7DAF0F-5D13-43ED-906B-4872D0C939F2}" dt="2023-07-29T18:54:51.316" v="2567" actId="14100"/>
          <ac:picMkLst>
            <pc:docMk/>
            <pc:sldMk cId="3865605948" sldId="269"/>
            <ac:picMk id="2050" creationId="{F7AA9B54-E690-5B79-2E44-0A14CA409C96}"/>
          </ac:picMkLst>
        </pc:picChg>
      </pc:sldChg>
      <pc:sldChg chg="addSp delSp modSp mod">
        <pc:chgData name="Ömer Ensar Durmuş" userId="1d6e5366-0a3d-42bd-9605-7be2f97d63f5" providerId="ADAL" clId="{4A7DAF0F-5D13-43ED-906B-4872D0C939F2}" dt="2023-07-29T20:56:59.732" v="3578" actId="108"/>
        <pc:sldMkLst>
          <pc:docMk/>
          <pc:sldMk cId="2727850971" sldId="270"/>
        </pc:sldMkLst>
        <pc:spChg chg="mod">
          <ac:chgData name="Ömer Ensar Durmuş" userId="1d6e5366-0a3d-42bd-9605-7be2f97d63f5" providerId="ADAL" clId="{4A7DAF0F-5D13-43ED-906B-4872D0C939F2}" dt="2023-07-29T20:56:59.732" v="3578" actId="108"/>
          <ac:spMkLst>
            <pc:docMk/>
            <pc:sldMk cId="2727850971" sldId="270"/>
            <ac:spMk id="5" creationId="{1B07C49E-AFFC-EC46-8930-E4D428F5F943}"/>
          </ac:spMkLst>
        </pc:spChg>
        <pc:spChg chg="add mod">
          <ac:chgData name="Ömer Ensar Durmuş" userId="1d6e5366-0a3d-42bd-9605-7be2f97d63f5" providerId="ADAL" clId="{4A7DAF0F-5D13-43ED-906B-4872D0C939F2}" dt="2023-07-29T19:44:51.366" v="2796" actId="1076"/>
          <ac:spMkLst>
            <pc:docMk/>
            <pc:sldMk cId="2727850971" sldId="270"/>
            <ac:spMk id="9" creationId="{DF68D01D-BBEA-FA4D-C902-C29E44298929}"/>
          </ac:spMkLst>
        </pc:spChg>
        <pc:spChg chg="add mod">
          <ac:chgData name="Ömer Ensar Durmuş" userId="1d6e5366-0a3d-42bd-9605-7be2f97d63f5" providerId="ADAL" clId="{4A7DAF0F-5D13-43ED-906B-4872D0C939F2}" dt="2023-07-29T19:44:51.366" v="2796" actId="1076"/>
          <ac:spMkLst>
            <pc:docMk/>
            <pc:sldMk cId="2727850971" sldId="270"/>
            <ac:spMk id="10" creationId="{EE407BB9-3410-62D0-B35C-AE4530E54802}"/>
          </ac:spMkLst>
        </pc:spChg>
        <pc:graphicFrameChg chg="add del mod">
          <ac:chgData name="Ömer Ensar Durmuş" userId="1d6e5366-0a3d-42bd-9605-7be2f97d63f5" providerId="ADAL" clId="{4A7DAF0F-5D13-43ED-906B-4872D0C939F2}" dt="2023-07-29T19:38:16.721" v="2725"/>
          <ac:graphicFrameMkLst>
            <pc:docMk/>
            <pc:sldMk cId="2727850971" sldId="270"/>
            <ac:graphicFrameMk id="7" creationId="{C4B7923B-9F99-B72A-E443-4C7703BD0BC3}"/>
          </ac:graphicFrameMkLst>
        </pc:graphicFrameChg>
        <pc:picChg chg="add mod">
          <ac:chgData name="Ömer Ensar Durmuş" userId="1d6e5366-0a3d-42bd-9605-7be2f97d63f5" providerId="ADAL" clId="{4A7DAF0F-5D13-43ED-906B-4872D0C939F2}" dt="2023-07-29T19:44:51.366" v="2796" actId="1076"/>
          <ac:picMkLst>
            <pc:docMk/>
            <pc:sldMk cId="2727850971" sldId="270"/>
            <ac:picMk id="6" creationId="{0F4CAACF-E874-340B-A636-A691B6CC9459}"/>
          </ac:picMkLst>
        </pc:picChg>
      </pc:sldChg>
      <pc:sldChg chg="addSp delSp modSp mod">
        <pc:chgData name="Ömer Ensar Durmuş" userId="1d6e5366-0a3d-42bd-9605-7be2f97d63f5" providerId="ADAL" clId="{4A7DAF0F-5D13-43ED-906B-4872D0C939F2}" dt="2023-07-30T08:31:34.858" v="4487" actId="108"/>
        <pc:sldMkLst>
          <pc:docMk/>
          <pc:sldMk cId="1630123617" sldId="274"/>
        </pc:sldMkLst>
        <pc:spChg chg="add mod">
          <ac:chgData name="Ömer Ensar Durmuş" userId="1d6e5366-0a3d-42bd-9605-7be2f97d63f5" providerId="ADAL" clId="{4A7DAF0F-5D13-43ED-906B-4872D0C939F2}" dt="2023-07-30T08:31:34.858" v="4487" actId="108"/>
          <ac:spMkLst>
            <pc:docMk/>
            <pc:sldMk cId="1630123617" sldId="274"/>
            <ac:spMk id="3" creationId="{2F3C21E3-3325-7F21-48BC-38A2B60938AF}"/>
          </ac:spMkLst>
        </pc:spChg>
        <pc:spChg chg="del">
          <ac:chgData name="Ömer Ensar Durmuş" userId="1d6e5366-0a3d-42bd-9605-7be2f97d63f5" providerId="ADAL" clId="{4A7DAF0F-5D13-43ED-906B-4872D0C939F2}" dt="2023-07-30T08:28:37.219" v="4465" actId="478"/>
          <ac:spMkLst>
            <pc:docMk/>
            <pc:sldMk cId="1630123617" sldId="274"/>
            <ac:spMk id="5" creationId="{28684E62-A9F8-4E7A-AB01-78893062A1B4}"/>
          </ac:spMkLst>
        </pc:spChg>
      </pc:sldChg>
      <pc:sldChg chg="modSp mod">
        <pc:chgData name="Ömer Ensar Durmuş" userId="1d6e5366-0a3d-42bd-9605-7be2f97d63f5" providerId="ADAL" clId="{4A7DAF0F-5D13-43ED-906B-4872D0C939F2}" dt="2023-07-30T08:39:49.696" v="4548" actId="1076"/>
        <pc:sldMkLst>
          <pc:docMk/>
          <pc:sldMk cId="3410008520" sldId="275"/>
        </pc:sldMkLst>
        <pc:spChg chg="mod">
          <ac:chgData name="Ömer Ensar Durmuş" userId="1d6e5366-0a3d-42bd-9605-7be2f97d63f5" providerId="ADAL" clId="{4A7DAF0F-5D13-43ED-906B-4872D0C939F2}" dt="2023-07-30T08:39:49.696" v="4548" actId="1076"/>
          <ac:spMkLst>
            <pc:docMk/>
            <pc:sldMk cId="3410008520" sldId="275"/>
            <ac:spMk id="5" creationId="{28684E62-A9F8-4E7A-AB01-78893062A1B4}"/>
          </ac:spMkLst>
        </pc:spChg>
      </pc:sldChg>
      <pc:sldChg chg="addSp delSp modSp mod">
        <pc:chgData name="Ömer Ensar Durmuş" userId="1d6e5366-0a3d-42bd-9605-7be2f97d63f5" providerId="ADAL" clId="{4A7DAF0F-5D13-43ED-906B-4872D0C939F2}" dt="2023-07-29T18:04:49.532" v="2059" actId="403"/>
        <pc:sldMkLst>
          <pc:docMk/>
          <pc:sldMk cId="148114319" sldId="276"/>
        </pc:sldMkLst>
        <pc:spChg chg="mod">
          <ac:chgData name="Ömer Ensar Durmuş" userId="1d6e5366-0a3d-42bd-9605-7be2f97d63f5" providerId="ADAL" clId="{4A7DAF0F-5D13-43ED-906B-4872D0C939F2}" dt="2023-07-29T18:04:49.532" v="2059" actId="403"/>
          <ac:spMkLst>
            <pc:docMk/>
            <pc:sldMk cId="148114319" sldId="276"/>
            <ac:spMk id="5" creationId="{1B07C49E-AFFC-EC46-8930-E4D428F5F943}"/>
          </ac:spMkLst>
        </pc:spChg>
        <pc:spChg chg="add del mod">
          <ac:chgData name="Ömer Ensar Durmuş" userId="1d6e5366-0a3d-42bd-9605-7be2f97d63f5" providerId="ADAL" clId="{4A7DAF0F-5D13-43ED-906B-4872D0C939F2}" dt="2023-07-27T13:20:30.803" v="1491" actId="478"/>
          <ac:spMkLst>
            <pc:docMk/>
            <pc:sldMk cId="148114319" sldId="276"/>
            <ac:spMk id="6" creationId="{05C0FBC2-4367-7407-73E0-44370977B345}"/>
          </ac:spMkLst>
        </pc:spChg>
        <pc:spChg chg="add mod">
          <ac:chgData name="Ömer Ensar Durmuş" userId="1d6e5366-0a3d-42bd-9605-7be2f97d63f5" providerId="ADAL" clId="{4A7DAF0F-5D13-43ED-906B-4872D0C939F2}" dt="2023-07-27T13:23:02.333" v="1497"/>
          <ac:spMkLst>
            <pc:docMk/>
            <pc:sldMk cId="148114319" sldId="276"/>
            <ac:spMk id="7" creationId="{217443FC-499D-C86C-E2A1-8B3700E9FDC4}"/>
          </ac:spMkLst>
        </pc:spChg>
      </pc:sldChg>
      <pc:sldChg chg="addSp modSp mod">
        <pc:chgData name="Ömer Ensar Durmuş" userId="1d6e5366-0a3d-42bd-9605-7be2f97d63f5" providerId="ADAL" clId="{4A7DAF0F-5D13-43ED-906B-4872D0C939F2}" dt="2023-07-30T08:24:10.203" v="4374" actId="113"/>
        <pc:sldMkLst>
          <pc:docMk/>
          <pc:sldMk cId="2459446073" sldId="289"/>
        </pc:sldMkLst>
        <pc:spChg chg="mod">
          <ac:chgData name="Ömer Ensar Durmuş" userId="1d6e5366-0a3d-42bd-9605-7be2f97d63f5" providerId="ADAL" clId="{4A7DAF0F-5D13-43ED-906B-4872D0C939F2}" dt="2023-07-30T08:24:10.203" v="4374" actId="113"/>
          <ac:spMkLst>
            <pc:docMk/>
            <pc:sldMk cId="2459446073" sldId="289"/>
            <ac:spMk id="5" creationId="{1B07C49E-AFFC-EC46-8930-E4D428F5F943}"/>
          </ac:spMkLst>
        </pc:spChg>
        <pc:picChg chg="add mod">
          <ac:chgData name="Ömer Ensar Durmuş" userId="1d6e5366-0a3d-42bd-9605-7be2f97d63f5" providerId="ADAL" clId="{4A7DAF0F-5D13-43ED-906B-4872D0C939F2}" dt="2023-07-30T08:23:31.407" v="4365" actId="1076"/>
          <ac:picMkLst>
            <pc:docMk/>
            <pc:sldMk cId="2459446073" sldId="289"/>
            <ac:picMk id="19458" creationId="{E74BC040-1BAD-78EA-8393-42980312F602}"/>
          </ac:picMkLst>
        </pc:picChg>
      </pc:sldChg>
      <pc:sldChg chg="addSp delSp modSp mod">
        <pc:chgData name="Ömer Ensar Durmuş" userId="1d6e5366-0a3d-42bd-9605-7be2f97d63f5" providerId="ADAL" clId="{4A7DAF0F-5D13-43ED-906B-4872D0C939F2}" dt="2023-07-29T18:30:13.821" v="2515" actId="403"/>
        <pc:sldMkLst>
          <pc:docMk/>
          <pc:sldMk cId="1813711241" sldId="293"/>
        </pc:sldMkLst>
        <pc:spChg chg="mod">
          <ac:chgData name="Ömer Ensar Durmuş" userId="1d6e5366-0a3d-42bd-9605-7be2f97d63f5" providerId="ADAL" clId="{4A7DAF0F-5D13-43ED-906B-4872D0C939F2}" dt="2023-07-29T18:22:30.792" v="2420" actId="1076"/>
          <ac:spMkLst>
            <pc:docMk/>
            <pc:sldMk cId="1813711241" sldId="293"/>
            <ac:spMk id="4" creationId="{8F1B08F2-C4AD-A440-BB78-A0625E28887A}"/>
          </ac:spMkLst>
        </pc:spChg>
        <pc:spChg chg="del mod">
          <ac:chgData name="Ömer Ensar Durmuş" userId="1d6e5366-0a3d-42bd-9605-7be2f97d63f5" providerId="ADAL" clId="{4A7DAF0F-5D13-43ED-906B-4872D0C939F2}" dt="2023-07-29T18:27:18.030" v="2457" actId="478"/>
          <ac:spMkLst>
            <pc:docMk/>
            <pc:sldMk cId="1813711241" sldId="293"/>
            <ac:spMk id="5" creationId="{1B07C49E-AFFC-EC46-8930-E4D428F5F943}"/>
          </ac:spMkLst>
        </pc:spChg>
        <pc:spChg chg="add del mod">
          <ac:chgData name="Ömer Ensar Durmuş" userId="1d6e5366-0a3d-42bd-9605-7be2f97d63f5" providerId="ADAL" clId="{4A7DAF0F-5D13-43ED-906B-4872D0C939F2}" dt="2023-07-27T13:24:28.985" v="1502" actId="478"/>
          <ac:spMkLst>
            <pc:docMk/>
            <pc:sldMk cId="1813711241" sldId="293"/>
            <ac:spMk id="6" creationId="{104FF96C-25F7-B9B2-89E4-20943957B6BD}"/>
          </ac:spMkLst>
        </pc:spChg>
        <pc:spChg chg="add mod">
          <ac:chgData name="Ömer Ensar Durmuş" userId="1d6e5366-0a3d-42bd-9605-7be2f97d63f5" providerId="ADAL" clId="{4A7DAF0F-5D13-43ED-906B-4872D0C939F2}" dt="2023-07-27T13:24:12.731" v="1501" actId="3626"/>
          <ac:spMkLst>
            <pc:docMk/>
            <pc:sldMk cId="1813711241" sldId="293"/>
            <ac:spMk id="7" creationId="{76C6D100-5DEE-6EBF-85DF-D82CEA729959}"/>
          </ac:spMkLst>
        </pc:spChg>
        <pc:spChg chg="add mod">
          <ac:chgData name="Ömer Ensar Durmuş" userId="1d6e5366-0a3d-42bd-9605-7be2f97d63f5" providerId="ADAL" clId="{4A7DAF0F-5D13-43ED-906B-4872D0C939F2}" dt="2023-07-29T18:25:11.180" v="2443" actId="164"/>
          <ac:spMkLst>
            <pc:docMk/>
            <pc:sldMk cId="1813711241" sldId="293"/>
            <ac:spMk id="8" creationId="{45404487-EF73-6794-F015-E903B54973EA}"/>
          </ac:spMkLst>
        </pc:spChg>
        <pc:spChg chg="add mod">
          <ac:chgData name="Ömer Ensar Durmuş" userId="1d6e5366-0a3d-42bd-9605-7be2f97d63f5" providerId="ADAL" clId="{4A7DAF0F-5D13-43ED-906B-4872D0C939F2}" dt="2023-07-29T18:25:11.180" v="2443" actId="164"/>
          <ac:spMkLst>
            <pc:docMk/>
            <pc:sldMk cId="1813711241" sldId="293"/>
            <ac:spMk id="9" creationId="{5CC31D6C-7A9C-AA17-C7D7-6EF3AD7070A3}"/>
          </ac:spMkLst>
        </pc:spChg>
        <pc:spChg chg="add mod">
          <ac:chgData name="Ömer Ensar Durmuş" userId="1d6e5366-0a3d-42bd-9605-7be2f97d63f5" providerId="ADAL" clId="{4A7DAF0F-5D13-43ED-906B-4872D0C939F2}" dt="2023-07-29T18:25:11.180" v="2443" actId="164"/>
          <ac:spMkLst>
            <pc:docMk/>
            <pc:sldMk cId="1813711241" sldId="293"/>
            <ac:spMk id="10" creationId="{2BC166E9-C4E3-25DA-6BD7-1ED43A0A1899}"/>
          </ac:spMkLst>
        </pc:spChg>
        <pc:spChg chg="add mod">
          <ac:chgData name="Ömer Ensar Durmuş" userId="1d6e5366-0a3d-42bd-9605-7be2f97d63f5" providerId="ADAL" clId="{4A7DAF0F-5D13-43ED-906B-4872D0C939F2}" dt="2023-07-29T18:25:11.180" v="2443" actId="164"/>
          <ac:spMkLst>
            <pc:docMk/>
            <pc:sldMk cId="1813711241" sldId="293"/>
            <ac:spMk id="11" creationId="{D2B997BD-F35F-3B5E-ED78-0A8D9D6D296B}"/>
          </ac:spMkLst>
        </pc:spChg>
        <pc:spChg chg="add mod">
          <ac:chgData name="Ömer Ensar Durmuş" userId="1d6e5366-0a3d-42bd-9605-7be2f97d63f5" providerId="ADAL" clId="{4A7DAF0F-5D13-43ED-906B-4872D0C939F2}" dt="2023-07-29T18:25:11.180" v="2443" actId="164"/>
          <ac:spMkLst>
            <pc:docMk/>
            <pc:sldMk cId="1813711241" sldId="293"/>
            <ac:spMk id="12" creationId="{4B5187C7-2645-9569-56BA-2A650E562C94}"/>
          </ac:spMkLst>
        </pc:spChg>
        <pc:spChg chg="add mod">
          <ac:chgData name="Ömer Ensar Durmuş" userId="1d6e5366-0a3d-42bd-9605-7be2f97d63f5" providerId="ADAL" clId="{4A7DAF0F-5D13-43ED-906B-4872D0C939F2}" dt="2023-07-29T18:25:11.180" v="2443" actId="164"/>
          <ac:spMkLst>
            <pc:docMk/>
            <pc:sldMk cId="1813711241" sldId="293"/>
            <ac:spMk id="13" creationId="{B3B6119F-E099-2863-FDCD-632662F57C87}"/>
          </ac:spMkLst>
        </pc:spChg>
        <pc:spChg chg="add mod">
          <ac:chgData name="Ömer Ensar Durmuş" userId="1d6e5366-0a3d-42bd-9605-7be2f97d63f5" providerId="ADAL" clId="{4A7DAF0F-5D13-43ED-906B-4872D0C939F2}" dt="2023-07-29T18:30:13.821" v="2515" actId="403"/>
          <ac:spMkLst>
            <pc:docMk/>
            <pc:sldMk cId="1813711241" sldId="293"/>
            <ac:spMk id="27" creationId="{C2A08FAE-726B-FCCB-0DD4-BB611F1005B3}"/>
          </ac:spMkLst>
        </pc:spChg>
        <pc:grpChg chg="add mod">
          <ac:chgData name="Ömer Ensar Durmuş" userId="1d6e5366-0a3d-42bd-9605-7be2f97d63f5" providerId="ADAL" clId="{4A7DAF0F-5D13-43ED-906B-4872D0C939F2}" dt="2023-07-29T18:25:11.180" v="2443" actId="164"/>
          <ac:grpSpMkLst>
            <pc:docMk/>
            <pc:sldMk cId="1813711241" sldId="293"/>
            <ac:grpSpMk id="25" creationId="{3B5AE6AE-7AFC-B1FA-62AB-6859F3A71DD6}"/>
          </ac:grpSpMkLst>
        </pc:grpChg>
        <pc:cxnChg chg="add mod">
          <ac:chgData name="Ömer Ensar Durmuş" userId="1d6e5366-0a3d-42bd-9605-7be2f97d63f5" providerId="ADAL" clId="{4A7DAF0F-5D13-43ED-906B-4872D0C939F2}" dt="2023-07-29T18:25:11.180" v="2443" actId="164"/>
          <ac:cxnSpMkLst>
            <pc:docMk/>
            <pc:sldMk cId="1813711241" sldId="293"/>
            <ac:cxnSpMk id="14" creationId="{AC09FFE5-C8BE-D533-EC9A-B88FD80CE8DD}"/>
          </ac:cxnSpMkLst>
        </pc:cxnChg>
        <pc:cxnChg chg="add mod">
          <ac:chgData name="Ömer Ensar Durmuş" userId="1d6e5366-0a3d-42bd-9605-7be2f97d63f5" providerId="ADAL" clId="{4A7DAF0F-5D13-43ED-906B-4872D0C939F2}" dt="2023-07-29T18:25:11.180" v="2443" actId="164"/>
          <ac:cxnSpMkLst>
            <pc:docMk/>
            <pc:sldMk cId="1813711241" sldId="293"/>
            <ac:cxnSpMk id="18" creationId="{5C9D7DFA-FDDA-988D-9E46-7689408CA8C5}"/>
          </ac:cxnSpMkLst>
        </pc:cxnChg>
        <pc:cxnChg chg="add mod">
          <ac:chgData name="Ömer Ensar Durmuş" userId="1d6e5366-0a3d-42bd-9605-7be2f97d63f5" providerId="ADAL" clId="{4A7DAF0F-5D13-43ED-906B-4872D0C939F2}" dt="2023-07-29T18:25:11.180" v="2443" actId="164"/>
          <ac:cxnSpMkLst>
            <pc:docMk/>
            <pc:sldMk cId="1813711241" sldId="293"/>
            <ac:cxnSpMk id="21" creationId="{43CBECC4-A0F8-386E-F104-5BAA190D5CC9}"/>
          </ac:cxnSpMkLst>
        </pc:cxnChg>
        <pc:cxnChg chg="add mod">
          <ac:chgData name="Ömer Ensar Durmuş" userId="1d6e5366-0a3d-42bd-9605-7be2f97d63f5" providerId="ADAL" clId="{4A7DAF0F-5D13-43ED-906B-4872D0C939F2}" dt="2023-07-29T18:25:11.180" v="2443" actId="164"/>
          <ac:cxnSpMkLst>
            <pc:docMk/>
            <pc:sldMk cId="1813711241" sldId="293"/>
            <ac:cxnSpMk id="22" creationId="{2A16521B-D753-A5C2-69C3-B3A90B37ED36}"/>
          </ac:cxnSpMkLst>
        </pc:cxnChg>
        <pc:cxnChg chg="add mod">
          <ac:chgData name="Ömer Ensar Durmuş" userId="1d6e5366-0a3d-42bd-9605-7be2f97d63f5" providerId="ADAL" clId="{4A7DAF0F-5D13-43ED-906B-4872D0C939F2}" dt="2023-07-29T18:25:11.180" v="2443" actId="164"/>
          <ac:cxnSpMkLst>
            <pc:docMk/>
            <pc:sldMk cId="1813711241" sldId="293"/>
            <ac:cxnSpMk id="23" creationId="{49D8068B-C8A8-7E96-D0CA-219777D4FF6B}"/>
          </ac:cxnSpMkLst>
        </pc:cxnChg>
      </pc:sldChg>
      <pc:sldChg chg="addSp delSp modSp mod">
        <pc:chgData name="Ömer Ensar Durmuş" userId="1d6e5366-0a3d-42bd-9605-7be2f97d63f5" providerId="ADAL" clId="{4A7DAF0F-5D13-43ED-906B-4872D0C939F2}" dt="2023-07-30T06:20:59.029" v="3850" actId="1076"/>
        <pc:sldMkLst>
          <pc:docMk/>
          <pc:sldMk cId="981671777" sldId="296"/>
        </pc:sldMkLst>
        <pc:spChg chg="mod">
          <ac:chgData name="Ömer Ensar Durmuş" userId="1d6e5366-0a3d-42bd-9605-7be2f97d63f5" providerId="ADAL" clId="{4A7DAF0F-5D13-43ED-906B-4872D0C939F2}" dt="2023-07-30T06:08:05.648" v="3747" actId="790"/>
          <ac:spMkLst>
            <pc:docMk/>
            <pc:sldMk cId="981671777" sldId="296"/>
            <ac:spMk id="2" creationId="{54176327-8CC4-4356-8BBB-DC4965CE9857}"/>
          </ac:spMkLst>
        </pc:spChg>
        <pc:spChg chg="mod">
          <ac:chgData name="Ömer Ensar Durmuş" userId="1d6e5366-0a3d-42bd-9605-7be2f97d63f5" providerId="ADAL" clId="{4A7DAF0F-5D13-43ED-906B-4872D0C939F2}" dt="2023-07-30T06:20:59.029" v="3850" actId="1076"/>
          <ac:spMkLst>
            <pc:docMk/>
            <pc:sldMk cId="981671777" sldId="296"/>
            <ac:spMk id="5" creationId="{85D9F803-CDBC-C74C-AF1B-2B5937D1C241}"/>
          </ac:spMkLst>
        </pc:spChg>
        <pc:spChg chg="add mod">
          <ac:chgData name="Ömer Ensar Durmuş" userId="1d6e5366-0a3d-42bd-9605-7be2f97d63f5" providerId="ADAL" clId="{4A7DAF0F-5D13-43ED-906B-4872D0C939F2}" dt="2023-07-30T06:05:54.553" v="3711" actId="164"/>
          <ac:spMkLst>
            <pc:docMk/>
            <pc:sldMk cId="981671777" sldId="296"/>
            <ac:spMk id="7" creationId="{FB1B5D25-772E-6770-FAC9-BF0644245D4D}"/>
          </ac:spMkLst>
        </pc:spChg>
        <pc:spChg chg="add mod">
          <ac:chgData name="Ömer Ensar Durmuş" userId="1d6e5366-0a3d-42bd-9605-7be2f97d63f5" providerId="ADAL" clId="{4A7DAF0F-5D13-43ED-906B-4872D0C939F2}" dt="2023-07-30T06:05:54.553" v="3711" actId="164"/>
          <ac:spMkLst>
            <pc:docMk/>
            <pc:sldMk cId="981671777" sldId="296"/>
            <ac:spMk id="14" creationId="{BED13128-3BF7-ECCE-5297-E7CCC85587CB}"/>
          </ac:spMkLst>
        </pc:spChg>
        <pc:spChg chg="add mod">
          <ac:chgData name="Ömer Ensar Durmuş" userId="1d6e5366-0a3d-42bd-9605-7be2f97d63f5" providerId="ADAL" clId="{4A7DAF0F-5D13-43ED-906B-4872D0C939F2}" dt="2023-07-30T06:05:54.553" v="3711" actId="164"/>
          <ac:spMkLst>
            <pc:docMk/>
            <pc:sldMk cId="981671777" sldId="296"/>
            <ac:spMk id="17" creationId="{FBBC9D5E-C974-5D12-D08B-0E9443783CD5}"/>
          </ac:spMkLst>
        </pc:spChg>
        <pc:spChg chg="add del mod">
          <ac:chgData name="Ömer Ensar Durmuş" userId="1d6e5366-0a3d-42bd-9605-7be2f97d63f5" providerId="ADAL" clId="{4A7DAF0F-5D13-43ED-906B-4872D0C939F2}" dt="2023-07-30T06:03:27.859" v="3682"/>
          <ac:spMkLst>
            <pc:docMk/>
            <pc:sldMk cId="981671777" sldId="296"/>
            <ac:spMk id="21" creationId="{0DF6F315-4F03-1739-31C8-70412006AD97}"/>
          </ac:spMkLst>
        </pc:spChg>
        <pc:spChg chg="add del mod">
          <ac:chgData name="Ömer Ensar Durmuş" userId="1d6e5366-0a3d-42bd-9605-7be2f97d63f5" providerId="ADAL" clId="{4A7DAF0F-5D13-43ED-906B-4872D0C939F2}" dt="2023-07-30T06:03:31.960" v="3684"/>
          <ac:spMkLst>
            <pc:docMk/>
            <pc:sldMk cId="981671777" sldId="296"/>
            <ac:spMk id="23" creationId="{ABC33289-F925-B75A-9035-55837512F686}"/>
          </ac:spMkLst>
        </pc:spChg>
        <pc:spChg chg="add del mod">
          <ac:chgData name="Ömer Ensar Durmuş" userId="1d6e5366-0a3d-42bd-9605-7be2f97d63f5" providerId="ADAL" clId="{4A7DAF0F-5D13-43ED-906B-4872D0C939F2}" dt="2023-07-30T06:03:57.032" v="3691"/>
          <ac:spMkLst>
            <pc:docMk/>
            <pc:sldMk cId="981671777" sldId="296"/>
            <ac:spMk id="25" creationId="{BC95FDC6-D6D4-EF27-3C9A-B10D28D08FAA}"/>
          </ac:spMkLst>
        </pc:spChg>
        <pc:grpChg chg="add mod">
          <ac:chgData name="Ömer Ensar Durmuş" userId="1d6e5366-0a3d-42bd-9605-7be2f97d63f5" providerId="ADAL" clId="{4A7DAF0F-5D13-43ED-906B-4872D0C939F2}" dt="2023-07-30T06:12:19.254" v="3777" actId="14100"/>
          <ac:grpSpMkLst>
            <pc:docMk/>
            <pc:sldMk cId="981671777" sldId="296"/>
            <ac:grpSpMk id="26" creationId="{F888B185-1BB9-67C7-645A-18DCE5520850}"/>
          </ac:grpSpMkLst>
        </pc:grpChg>
        <pc:graphicFrameChg chg="add del mod">
          <ac:chgData name="Ömer Ensar Durmuş" userId="1d6e5366-0a3d-42bd-9605-7be2f97d63f5" providerId="ADAL" clId="{4A7DAF0F-5D13-43ED-906B-4872D0C939F2}" dt="2023-07-30T06:03:27.859" v="3682"/>
          <ac:graphicFrameMkLst>
            <pc:docMk/>
            <pc:sldMk cId="981671777" sldId="296"/>
            <ac:graphicFrameMk id="20" creationId="{F4493ECB-93FB-F7CF-E8F2-1F0442BDE666}"/>
          </ac:graphicFrameMkLst>
        </pc:graphicFrameChg>
        <pc:graphicFrameChg chg="add del mod">
          <ac:chgData name="Ömer Ensar Durmuş" userId="1d6e5366-0a3d-42bd-9605-7be2f97d63f5" providerId="ADAL" clId="{4A7DAF0F-5D13-43ED-906B-4872D0C939F2}" dt="2023-07-30T06:03:31.960" v="3684"/>
          <ac:graphicFrameMkLst>
            <pc:docMk/>
            <pc:sldMk cId="981671777" sldId="296"/>
            <ac:graphicFrameMk id="22" creationId="{8C5C9BDF-56DD-1CF8-7F56-3A8FF876711F}"/>
          </ac:graphicFrameMkLst>
        </pc:graphicFrameChg>
        <pc:graphicFrameChg chg="add del mod">
          <ac:chgData name="Ömer Ensar Durmuş" userId="1d6e5366-0a3d-42bd-9605-7be2f97d63f5" providerId="ADAL" clId="{4A7DAF0F-5D13-43ED-906B-4872D0C939F2}" dt="2023-07-30T06:03:57.032" v="3691"/>
          <ac:graphicFrameMkLst>
            <pc:docMk/>
            <pc:sldMk cId="981671777" sldId="296"/>
            <ac:graphicFrameMk id="24" creationId="{3205C2C1-0983-42CF-8B26-54B825530C25}"/>
          </ac:graphicFrameMkLst>
        </pc:graphicFrameChg>
        <pc:picChg chg="add mod">
          <ac:chgData name="Ömer Ensar Durmuş" userId="1d6e5366-0a3d-42bd-9605-7be2f97d63f5" providerId="ADAL" clId="{4A7DAF0F-5D13-43ED-906B-4872D0C939F2}" dt="2023-07-30T06:05:54.553" v="3711" actId="164"/>
          <ac:picMkLst>
            <pc:docMk/>
            <pc:sldMk cId="981671777" sldId="296"/>
            <ac:picMk id="6" creationId="{0786C394-BDDD-F4B2-EB0B-41F9088B461A}"/>
          </ac:picMkLst>
        </pc:picChg>
        <pc:picChg chg="add mod modCrop">
          <ac:chgData name="Ömer Ensar Durmuş" userId="1d6e5366-0a3d-42bd-9605-7be2f97d63f5" providerId="ADAL" clId="{4A7DAF0F-5D13-43ED-906B-4872D0C939F2}" dt="2023-07-30T06:05:54.553" v="3711" actId="164"/>
          <ac:picMkLst>
            <pc:docMk/>
            <pc:sldMk cId="981671777" sldId="296"/>
            <ac:picMk id="12" creationId="{5328B368-8D49-1E01-FF86-D07556D79014}"/>
          </ac:picMkLst>
        </pc:picChg>
        <pc:cxnChg chg="add mod">
          <ac:chgData name="Ömer Ensar Durmuş" userId="1d6e5366-0a3d-42bd-9605-7be2f97d63f5" providerId="ADAL" clId="{4A7DAF0F-5D13-43ED-906B-4872D0C939F2}" dt="2023-07-30T06:05:54.553" v="3711" actId="164"/>
          <ac:cxnSpMkLst>
            <pc:docMk/>
            <pc:sldMk cId="981671777" sldId="296"/>
            <ac:cxnSpMk id="9" creationId="{659996E0-1AA7-2604-4C71-214FE982DE58}"/>
          </ac:cxnSpMkLst>
        </pc:cxnChg>
        <pc:cxnChg chg="add mod">
          <ac:chgData name="Ömer Ensar Durmuş" userId="1d6e5366-0a3d-42bd-9605-7be2f97d63f5" providerId="ADAL" clId="{4A7DAF0F-5D13-43ED-906B-4872D0C939F2}" dt="2023-07-30T06:05:54.553" v="3711" actId="164"/>
          <ac:cxnSpMkLst>
            <pc:docMk/>
            <pc:sldMk cId="981671777" sldId="296"/>
            <ac:cxnSpMk id="16" creationId="{87DC02B0-F1E7-844E-1BFF-5E1FDA9A4ADD}"/>
          </ac:cxnSpMkLst>
        </pc:cxnChg>
        <pc:cxnChg chg="add mod">
          <ac:chgData name="Ömer Ensar Durmuş" userId="1d6e5366-0a3d-42bd-9605-7be2f97d63f5" providerId="ADAL" clId="{4A7DAF0F-5D13-43ED-906B-4872D0C939F2}" dt="2023-07-30T06:05:54.553" v="3711" actId="164"/>
          <ac:cxnSpMkLst>
            <pc:docMk/>
            <pc:sldMk cId="981671777" sldId="296"/>
            <ac:cxnSpMk id="18" creationId="{73D91EBE-5679-E0B2-F966-E6136DBF80D9}"/>
          </ac:cxnSpMkLst>
        </pc:cxnChg>
      </pc:sldChg>
      <pc:sldChg chg="addSp delSp modSp mod">
        <pc:chgData name="Ömer Ensar Durmuş" userId="1d6e5366-0a3d-42bd-9605-7be2f97d63f5" providerId="ADAL" clId="{4A7DAF0F-5D13-43ED-906B-4872D0C939F2}" dt="2023-07-27T13:17:30.722" v="1473"/>
        <pc:sldMkLst>
          <pc:docMk/>
          <pc:sldMk cId="280316088" sldId="299"/>
        </pc:sldMkLst>
        <pc:spChg chg="del mod">
          <ac:chgData name="Ömer Ensar Durmuş" userId="1d6e5366-0a3d-42bd-9605-7be2f97d63f5" providerId="ADAL" clId="{4A7DAF0F-5D13-43ED-906B-4872D0C939F2}" dt="2023-07-27T13:15:52.277" v="1462" actId="478"/>
          <ac:spMkLst>
            <pc:docMk/>
            <pc:sldMk cId="280316088" sldId="299"/>
            <ac:spMk id="3" creationId="{AB0AB2AC-B7E6-6849-9AE9-697369407F8F}"/>
          </ac:spMkLst>
        </pc:spChg>
        <pc:spChg chg="del mod">
          <ac:chgData name="Ömer Ensar Durmuş" userId="1d6e5366-0a3d-42bd-9605-7be2f97d63f5" providerId="ADAL" clId="{4A7DAF0F-5D13-43ED-906B-4872D0C939F2}" dt="2023-07-19T18:22:44.807" v="951" actId="478"/>
          <ac:spMkLst>
            <pc:docMk/>
            <pc:sldMk cId="280316088" sldId="299"/>
            <ac:spMk id="5" creationId="{1B07C49E-AFFC-EC46-8930-E4D428F5F943}"/>
          </ac:spMkLst>
        </pc:spChg>
        <pc:spChg chg="add del mod">
          <ac:chgData name="Ömer Ensar Durmuş" userId="1d6e5366-0a3d-42bd-9605-7be2f97d63f5" providerId="ADAL" clId="{4A7DAF0F-5D13-43ED-906B-4872D0C939F2}" dt="2023-07-27T13:16:53.470" v="1471" actId="478"/>
          <ac:spMkLst>
            <pc:docMk/>
            <pc:sldMk cId="280316088" sldId="299"/>
            <ac:spMk id="5" creationId="{45DEBDD8-DBBD-1A7C-4DC8-370F138BC9B2}"/>
          </ac:spMkLst>
        </pc:spChg>
        <pc:spChg chg="add mod">
          <ac:chgData name="Ömer Ensar Durmuş" userId="1d6e5366-0a3d-42bd-9605-7be2f97d63f5" providerId="ADAL" clId="{4A7DAF0F-5D13-43ED-906B-4872D0C939F2}" dt="2023-07-27T13:17:30.722" v="1473"/>
          <ac:spMkLst>
            <pc:docMk/>
            <pc:sldMk cId="280316088" sldId="299"/>
            <ac:spMk id="7" creationId="{1A61C674-9201-5BB1-9CE7-0770F76D4AA1}"/>
          </ac:spMkLst>
        </pc:spChg>
        <pc:spChg chg="add del">
          <ac:chgData name="Ömer Ensar Durmuş" userId="1d6e5366-0a3d-42bd-9605-7be2f97d63f5" providerId="ADAL" clId="{4A7DAF0F-5D13-43ED-906B-4872D0C939F2}" dt="2023-07-19T18:27:55.916" v="1001" actId="21"/>
          <ac:spMkLst>
            <pc:docMk/>
            <pc:sldMk cId="280316088" sldId="299"/>
            <ac:spMk id="13" creationId="{D9AF5A6A-C4E6-A942-C929-369E09FB868C}"/>
          </ac:spMkLst>
        </pc:spChg>
        <pc:spChg chg="add del mod">
          <ac:chgData name="Ömer Ensar Durmuş" userId="1d6e5366-0a3d-42bd-9605-7be2f97d63f5" providerId="ADAL" clId="{4A7DAF0F-5D13-43ED-906B-4872D0C939F2}" dt="2023-07-19T18:27:55.916" v="1001" actId="21"/>
          <ac:spMkLst>
            <pc:docMk/>
            <pc:sldMk cId="280316088" sldId="299"/>
            <ac:spMk id="14" creationId="{A5CF43F8-CB0E-B232-D70A-B35599A8B503}"/>
          </ac:spMkLst>
        </pc:spChg>
        <pc:spChg chg="add mod">
          <ac:chgData name="Ömer Ensar Durmuş" userId="1d6e5366-0a3d-42bd-9605-7be2f97d63f5" providerId="ADAL" clId="{4A7DAF0F-5D13-43ED-906B-4872D0C939F2}" dt="2023-07-19T18:28:25.309" v="1009" actId="1076"/>
          <ac:spMkLst>
            <pc:docMk/>
            <pc:sldMk cId="280316088" sldId="299"/>
            <ac:spMk id="16" creationId="{E4E97AB5-28B6-3135-A1B8-8A38368ED889}"/>
          </ac:spMkLst>
        </pc:spChg>
        <pc:spChg chg="add mod">
          <ac:chgData name="Ömer Ensar Durmuş" userId="1d6e5366-0a3d-42bd-9605-7be2f97d63f5" providerId="ADAL" clId="{4A7DAF0F-5D13-43ED-906B-4872D0C939F2}" dt="2023-07-19T18:28:25.309" v="1009" actId="1076"/>
          <ac:spMkLst>
            <pc:docMk/>
            <pc:sldMk cId="280316088" sldId="299"/>
            <ac:spMk id="17" creationId="{C3C1E168-7763-FFC8-863A-796118CED923}"/>
          </ac:spMkLst>
        </pc:spChg>
        <pc:picChg chg="add mod">
          <ac:chgData name="Ömer Ensar Durmuş" userId="1d6e5366-0a3d-42bd-9605-7be2f97d63f5" providerId="ADAL" clId="{4A7DAF0F-5D13-43ED-906B-4872D0C939F2}" dt="2023-07-19T18:28:08.327" v="1005" actId="1076"/>
          <ac:picMkLst>
            <pc:docMk/>
            <pc:sldMk cId="280316088" sldId="299"/>
            <ac:picMk id="2" creationId="{C6EE9F6A-EA94-2417-DAFD-D43AF031CAAC}"/>
          </ac:picMkLst>
        </pc:picChg>
        <pc:picChg chg="add del mod">
          <ac:chgData name="Ömer Ensar Durmuş" userId="1d6e5366-0a3d-42bd-9605-7be2f97d63f5" providerId="ADAL" clId="{4A7DAF0F-5D13-43ED-906B-4872D0C939F2}" dt="2023-07-19T18:27:55.916" v="1001" actId="21"/>
          <ac:picMkLst>
            <pc:docMk/>
            <pc:sldMk cId="280316088" sldId="299"/>
            <ac:picMk id="10" creationId="{F1F06E97-40AC-8628-D25A-8C60BE8F2B88}"/>
          </ac:picMkLst>
        </pc:picChg>
        <pc:picChg chg="add mod">
          <ac:chgData name="Ömer Ensar Durmuş" userId="1d6e5366-0a3d-42bd-9605-7be2f97d63f5" providerId="ADAL" clId="{4A7DAF0F-5D13-43ED-906B-4872D0C939F2}" dt="2023-07-19T18:28:25.309" v="1009" actId="1076"/>
          <ac:picMkLst>
            <pc:docMk/>
            <pc:sldMk cId="280316088" sldId="299"/>
            <ac:picMk id="15" creationId="{E6109CD4-8B41-C7F3-ABAE-7320F065A094}"/>
          </ac:picMkLst>
        </pc:picChg>
        <pc:cxnChg chg="add del mod">
          <ac:chgData name="Ömer Ensar Durmuş" userId="1d6e5366-0a3d-42bd-9605-7be2f97d63f5" providerId="ADAL" clId="{4A7DAF0F-5D13-43ED-906B-4872D0C939F2}" dt="2023-07-19T18:26:04.318" v="976" actId="478"/>
          <ac:cxnSpMkLst>
            <pc:docMk/>
            <pc:sldMk cId="280316088" sldId="299"/>
            <ac:cxnSpMk id="8" creationId="{5F7971CA-BAE4-EFB0-8118-491B65BC7870}"/>
          </ac:cxnSpMkLst>
        </pc:cxnChg>
      </pc:sldChg>
      <pc:sldChg chg="addSp delSp modSp mod">
        <pc:chgData name="Ömer Ensar Durmuş" userId="1d6e5366-0a3d-42bd-9605-7be2f97d63f5" providerId="ADAL" clId="{4A7DAF0F-5D13-43ED-906B-4872D0C939F2}" dt="2023-07-27T13:18:38.214" v="1483" actId="1076"/>
        <pc:sldMkLst>
          <pc:docMk/>
          <pc:sldMk cId="1385553969" sldId="302"/>
        </pc:sldMkLst>
        <pc:spChg chg="del mod">
          <ac:chgData name="Ömer Ensar Durmuş" userId="1d6e5366-0a3d-42bd-9605-7be2f97d63f5" providerId="ADAL" clId="{4A7DAF0F-5D13-43ED-906B-4872D0C939F2}" dt="2023-07-19T18:29:53.823" v="1032" actId="478"/>
          <ac:spMkLst>
            <pc:docMk/>
            <pc:sldMk cId="1385553969" sldId="302"/>
            <ac:spMk id="2" creationId="{8B78C759-C687-440F-8CAE-D3071F1AB630}"/>
          </ac:spMkLst>
        </pc:spChg>
        <pc:spChg chg="add del mod">
          <ac:chgData name="Ömer Ensar Durmuş" userId="1d6e5366-0a3d-42bd-9605-7be2f97d63f5" providerId="ADAL" clId="{4A7DAF0F-5D13-43ED-906B-4872D0C939F2}" dt="2023-07-27T13:18:38.214" v="1483" actId="1076"/>
          <ac:spMkLst>
            <pc:docMk/>
            <pc:sldMk cId="1385553969" sldId="302"/>
            <ac:spMk id="2" creationId="{CF0CE018-6C9C-CFF4-D0CF-4819B3F4C993}"/>
          </ac:spMkLst>
        </pc:spChg>
        <pc:spChg chg="del mod">
          <ac:chgData name="Ömer Ensar Durmuş" userId="1d6e5366-0a3d-42bd-9605-7be2f97d63f5" providerId="ADAL" clId="{4A7DAF0F-5D13-43ED-906B-4872D0C939F2}" dt="2023-07-27T13:16:06.830" v="1464" actId="478"/>
          <ac:spMkLst>
            <pc:docMk/>
            <pc:sldMk cId="1385553969" sldId="302"/>
            <ac:spMk id="3" creationId="{AB0AB2AC-B7E6-6849-9AE9-697369407F8F}"/>
          </ac:spMkLst>
        </pc:spChg>
        <pc:spChg chg="add del mod">
          <ac:chgData name="Ömer Ensar Durmuş" userId="1d6e5366-0a3d-42bd-9605-7be2f97d63f5" providerId="ADAL" clId="{4A7DAF0F-5D13-43ED-906B-4872D0C939F2}" dt="2023-07-27T13:17:46.526" v="1476"/>
          <ac:spMkLst>
            <pc:docMk/>
            <pc:sldMk cId="1385553969" sldId="302"/>
            <ac:spMk id="5" creationId="{0AB20268-3EEE-4130-C5CB-75D1D8255D6D}"/>
          </ac:spMkLst>
        </pc:spChg>
        <pc:spChg chg="add del mod">
          <ac:chgData name="Ömer Ensar Durmuş" userId="1d6e5366-0a3d-42bd-9605-7be2f97d63f5" providerId="ADAL" clId="{4A7DAF0F-5D13-43ED-906B-4872D0C939F2}" dt="2023-07-17T06:24:31.533" v="304" actId="478"/>
          <ac:spMkLst>
            <pc:docMk/>
            <pc:sldMk cId="1385553969" sldId="302"/>
            <ac:spMk id="5" creationId="{7B896DBA-6FA7-FD08-57C5-CEF6C9C10595}"/>
          </ac:spMkLst>
        </pc:spChg>
        <pc:spChg chg="add mod">
          <ac:chgData name="Ömer Ensar Durmuş" userId="1d6e5366-0a3d-42bd-9605-7be2f97d63f5" providerId="ADAL" clId="{4A7DAF0F-5D13-43ED-906B-4872D0C939F2}" dt="2023-07-19T18:30:09.864" v="1035" actId="1076"/>
          <ac:spMkLst>
            <pc:docMk/>
            <pc:sldMk cId="1385553969" sldId="302"/>
            <ac:spMk id="8" creationId="{AAAE06AE-E011-07A2-91DB-A652AB6E3AA6}"/>
          </ac:spMkLst>
        </pc:spChg>
        <pc:spChg chg="add mod">
          <ac:chgData name="Ömer Ensar Durmuş" userId="1d6e5366-0a3d-42bd-9605-7be2f97d63f5" providerId="ADAL" clId="{4A7DAF0F-5D13-43ED-906B-4872D0C939F2}" dt="2023-07-19T18:31:05.747" v="1043"/>
          <ac:spMkLst>
            <pc:docMk/>
            <pc:sldMk cId="1385553969" sldId="302"/>
            <ac:spMk id="12" creationId="{BB81C844-4802-9BF7-79DA-50606EDECF13}"/>
          </ac:spMkLst>
        </pc:spChg>
        <pc:picChg chg="add del mod">
          <ac:chgData name="Ömer Ensar Durmuş" userId="1d6e5366-0a3d-42bd-9605-7be2f97d63f5" providerId="ADAL" clId="{4A7DAF0F-5D13-43ED-906B-4872D0C939F2}" dt="2023-07-19T18:27:07.138" v="994"/>
          <ac:picMkLst>
            <pc:docMk/>
            <pc:sldMk cId="1385553969" sldId="302"/>
            <ac:picMk id="5" creationId="{64AE31F9-6A2E-1332-B088-AFBDC9A32771}"/>
          </ac:picMkLst>
        </pc:picChg>
        <pc:picChg chg="add mod">
          <ac:chgData name="Ömer Ensar Durmuş" userId="1d6e5366-0a3d-42bd-9605-7be2f97d63f5" providerId="ADAL" clId="{4A7DAF0F-5D13-43ED-906B-4872D0C939F2}" dt="2023-07-19T18:29:59.559" v="1033" actId="1076"/>
          <ac:picMkLst>
            <pc:docMk/>
            <pc:sldMk cId="1385553969" sldId="302"/>
            <ac:picMk id="7" creationId="{19D46A18-BDC4-4BBD-25E7-9788700651F5}"/>
          </ac:picMkLst>
        </pc:picChg>
        <pc:picChg chg="add mod">
          <ac:chgData name="Ömer Ensar Durmuş" userId="1d6e5366-0a3d-42bd-9605-7be2f97d63f5" providerId="ADAL" clId="{4A7DAF0F-5D13-43ED-906B-4872D0C939F2}" dt="2023-07-19T18:30:54.778" v="1042" actId="1076"/>
          <ac:picMkLst>
            <pc:docMk/>
            <pc:sldMk cId="1385553969" sldId="302"/>
            <ac:picMk id="10" creationId="{AEA66412-EA42-7F80-A901-E3B94C7FA65E}"/>
          </ac:picMkLst>
        </pc:picChg>
      </pc:sldChg>
      <pc:sldChg chg="addSp delSp modSp mod">
        <pc:chgData name="Ömer Ensar Durmuş" userId="1d6e5366-0a3d-42bd-9605-7be2f97d63f5" providerId="ADAL" clId="{4A7DAF0F-5D13-43ED-906B-4872D0C939F2}" dt="2023-07-29T18:06:32.998" v="2097" actId="404"/>
        <pc:sldMkLst>
          <pc:docMk/>
          <pc:sldMk cId="334532777" sldId="303"/>
        </pc:sldMkLst>
        <pc:spChg chg="mod">
          <ac:chgData name="Ömer Ensar Durmuş" userId="1d6e5366-0a3d-42bd-9605-7be2f97d63f5" providerId="ADAL" clId="{4A7DAF0F-5D13-43ED-906B-4872D0C939F2}" dt="2023-07-29T18:06:32.998" v="2097" actId="404"/>
          <ac:spMkLst>
            <pc:docMk/>
            <pc:sldMk cId="334532777" sldId="303"/>
            <ac:spMk id="5" creationId="{1B07C49E-AFFC-EC46-8930-E4D428F5F943}"/>
          </ac:spMkLst>
        </pc:spChg>
        <pc:spChg chg="add del mod">
          <ac:chgData name="Ömer Ensar Durmuş" userId="1d6e5366-0a3d-42bd-9605-7be2f97d63f5" providerId="ADAL" clId="{4A7DAF0F-5D13-43ED-906B-4872D0C939F2}" dt="2023-07-27T13:21:08.752" v="1494" actId="478"/>
          <ac:spMkLst>
            <pc:docMk/>
            <pc:sldMk cId="334532777" sldId="303"/>
            <ac:spMk id="6" creationId="{77210EF1-32F1-5630-F4A1-9857C19E1758}"/>
          </ac:spMkLst>
        </pc:spChg>
        <pc:spChg chg="add mod">
          <ac:chgData name="Ömer Ensar Durmuş" userId="1d6e5366-0a3d-42bd-9605-7be2f97d63f5" providerId="ADAL" clId="{4A7DAF0F-5D13-43ED-906B-4872D0C939F2}" dt="2023-07-27T13:26:04.067" v="1504" actId="3626"/>
          <ac:spMkLst>
            <pc:docMk/>
            <pc:sldMk cId="334532777" sldId="303"/>
            <ac:spMk id="7" creationId="{34CBD8E0-3AA2-736C-AABA-38797E4EBDFC}"/>
          </ac:spMkLst>
        </pc:spChg>
      </pc:sldChg>
      <pc:sldChg chg="addSp modSp mod">
        <pc:chgData name="Ömer Ensar Durmuş" userId="1d6e5366-0a3d-42bd-9605-7be2f97d63f5" providerId="ADAL" clId="{4A7DAF0F-5D13-43ED-906B-4872D0C939F2}" dt="2023-07-29T18:55:39.400" v="2591" actId="1076"/>
        <pc:sldMkLst>
          <pc:docMk/>
          <pc:sldMk cId="3869789237" sldId="304"/>
        </pc:sldMkLst>
        <pc:spChg chg="mod">
          <ac:chgData name="Ömer Ensar Durmuş" userId="1d6e5366-0a3d-42bd-9605-7be2f97d63f5" providerId="ADAL" clId="{4A7DAF0F-5D13-43ED-906B-4872D0C939F2}" dt="2023-07-29T18:55:39.400" v="2591" actId="1076"/>
          <ac:spMkLst>
            <pc:docMk/>
            <pc:sldMk cId="3869789237" sldId="304"/>
            <ac:spMk id="3" creationId="{373827F3-F386-AA4E-80ED-D86DEF8C158D}"/>
          </ac:spMkLst>
        </pc:spChg>
        <pc:picChg chg="add mod">
          <ac:chgData name="Ömer Ensar Durmuş" userId="1d6e5366-0a3d-42bd-9605-7be2f97d63f5" providerId="ADAL" clId="{4A7DAF0F-5D13-43ED-906B-4872D0C939F2}" dt="2023-07-29T18:53:35.109" v="2553" actId="1076"/>
          <ac:picMkLst>
            <pc:docMk/>
            <pc:sldMk cId="3869789237" sldId="304"/>
            <ac:picMk id="3074" creationId="{23653D90-0B59-DE45-1E97-FDBD244FDFFB}"/>
          </ac:picMkLst>
        </pc:picChg>
      </pc:sldChg>
      <pc:sldChg chg="addSp modSp mod">
        <pc:chgData name="Ömer Ensar Durmuş" userId="1d6e5366-0a3d-42bd-9605-7be2f97d63f5" providerId="ADAL" clId="{4A7DAF0F-5D13-43ED-906B-4872D0C939F2}" dt="2023-07-29T18:57:57.126" v="2618" actId="14100"/>
        <pc:sldMkLst>
          <pc:docMk/>
          <pc:sldMk cId="80090182" sldId="305"/>
        </pc:sldMkLst>
        <pc:spChg chg="mod">
          <ac:chgData name="Ömer Ensar Durmuş" userId="1d6e5366-0a3d-42bd-9605-7be2f97d63f5" providerId="ADAL" clId="{4A7DAF0F-5D13-43ED-906B-4872D0C939F2}" dt="2023-07-29T18:57:57.126" v="2618" actId="14100"/>
          <ac:spMkLst>
            <pc:docMk/>
            <pc:sldMk cId="80090182" sldId="305"/>
            <ac:spMk id="3" creationId="{373827F3-F386-AA4E-80ED-D86DEF8C158D}"/>
          </ac:spMkLst>
        </pc:spChg>
        <pc:picChg chg="add mod">
          <ac:chgData name="Ömer Ensar Durmuş" userId="1d6e5366-0a3d-42bd-9605-7be2f97d63f5" providerId="ADAL" clId="{4A7DAF0F-5D13-43ED-906B-4872D0C939F2}" dt="2023-07-29T18:56:16.658" v="2596" actId="1076"/>
          <ac:picMkLst>
            <pc:docMk/>
            <pc:sldMk cId="80090182" sldId="305"/>
            <ac:picMk id="4098" creationId="{19EE8564-47DB-69E8-DE68-F713DCD6AE4A}"/>
          </ac:picMkLst>
        </pc:picChg>
      </pc:sldChg>
      <pc:sldChg chg="addSp modSp mod">
        <pc:chgData name="Ömer Ensar Durmuş" userId="1d6e5366-0a3d-42bd-9605-7be2f97d63f5" providerId="ADAL" clId="{4A7DAF0F-5D13-43ED-906B-4872D0C939F2}" dt="2023-07-29T19:04:24.638" v="2669" actId="27636"/>
        <pc:sldMkLst>
          <pc:docMk/>
          <pc:sldMk cId="3145340593" sldId="306"/>
        </pc:sldMkLst>
        <pc:spChg chg="mod">
          <ac:chgData name="Ömer Ensar Durmuş" userId="1d6e5366-0a3d-42bd-9605-7be2f97d63f5" providerId="ADAL" clId="{4A7DAF0F-5D13-43ED-906B-4872D0C939F2}" dt="2023-07-29T19:04:24.638" v="2669" actId="27636"/>
          <ac:spMkLst>
            <pc:docMk/>
            <pc:sldMk cId="3145340593" sldId="306"/>
            <ac:spMk id="3" creationId="{373827F3-F386-AA4E-80ED-D86DEF8C158D}"/>
          </ac:spMkLst>
        </pc:spChg>
        <pc:picChg chg="add mod">
          <ac:chgData name="Ömer Ensar Durmuş" userId="1d6e5366-0a3d-42bd-9605-7be2f97d63f5" providerId="ADAL" clId="{4A7DAF0F-5D13-43ED-906B-4872D0C939F2}" dt="2023-07-29T19:02:29.622" v="2650" actId="14100"/>
          <ac:picMkLst>
            <pc:docMk/>
            <pc:sldMk cId="3145340593" sldId="306"/>
            <ac:picMk id="6146" creationId="{FFE8C7B5-C174-F3D8-7970-E727E9C6DD23}"/>
          </ac:picMkLst>
        </pc:picChg>
      </pc:sldChg>
      <pc:sldChg chg="addSp modSp mod">
        <pc:chgData name="Ömer Ensar Durmuş" userId="1d6e5366-0a3d-42bd-9605-7be2f97d63f5" providerId="ADAL" clId="{4A7DAF0F-5D13-43ED-906B-4872D0C939F2}" dt="2023-07-29T19:01:10.318" v="2644" actId="1076"/>
        <pc:sldMkLst>
          <pc:docMk/>
          <pc:sldMk cId="1106727586" sldId="307"/>
        </pc:sldMkLst>
        <pc:spChg chg="mod">
          <ac:chgData name="Ömer Ensar Durmuş" userId="1d6e5366-0a3d-42bd-9605-7be2f97d63f5" providerId="ADAL" clId="{4A7DAF0F-5D13-43ED-906B-4872D0C939F2}" dt="2023-07-29T19:01:10.318" v="2644" actId="1076"/>
          <ac:spMkLst>
            <pc:docMk/>
            <pc:sldMk cId="1106727586" sldId="307"/>
            <ac:spMk id="3" creationId="{373827F3-F386-AA4E-80ED-D86DEF8C158D}"/>
          </ac:spMkLst>
        </pc:spChg>
        <pc:picChg chg="add mod">
          <ac:chgData name="Ömer Ensar Durmuş" userId="1d6e5366-0a3d-42bd-9605-7be2f97d63f5" providerId="ADAL" clId="{4A7DAF0F-5D13-43ED-906B-4872D0C939F2}" dt="2023-07-29T18:59:24.468" v="2624" actId="14100"/>
          <ac:picMkLst>
            <pc:docMk/>
            <pc:sldMk cId="1106727586" sldId="307"/>
            <ac:picMk id="5122" creationId="{6CF8BF98-36A5-04F9-D753-246CEE0B27CC}"/>
          </ac:picMkLst>
        </pc:picChg>
      </pc:sldChg>
      <pc:sldChg chg="addSp modSp mod">
        <pc:chgData name="Ömer Ensar Durmuş" userId="1d6e5366-0a3d-42bd-9605-7be2f97d63f5" providerId="ADAL" clId="{4A7DAF0F-5D13-43ED-906B-4872D0C939F2}" dt="2023-07-29T19:09:16.450" v="2715" actId="14100"/>
        <pc:sldMkLst>
          <pc:docMk/>
          <pc:sldMk cId="706594483" sldId="308"/>
        </pc:sldMkLst>
        <pc:spChg chg="mod">
          <ac:chgData name="Ömer Ensar Durmuş" userId="1d6e5366-0a3d-42bd-9605-7be2f97d63f5" providerId="ADAL" clId="{4A7DAF0F-5D13-43ED-906B-4872D0C939F2}" dt="2023-07-29T19:09:05.152" v="2713" actId="1076"/>
          <ac:spMkLst>
            <pc:docMk/>
            <pc:sldMk cId="706594483" sldId="308"/>
            <ac:spMk id="3" creationId="{373827F3-F386-AA4E-80ED-D86DEF8C158D}"/>
          </ac:spMkLst>
        </pc:spChg>
        <pc:picChg chg="add mod">
          <ac:chgData name="Ömer Ensar Durmuş" userId="1d6e5366-0a3d-42bd-9605-7be2f97d63f5" providerId="ADAL" clId="{4A7DAF0F-5D13-43ED-906B-4872D0C939F2}" dt="2023-07-29T19:09:16.450" v="2715" actId="14100"/>
          <ac:picMkLst>
            <pc:docMk/>
            <pc:sldMk cId="706594483" sldId="308"/>
            <ac:picMk id="7170" creationId="{7186C31F-ADDA-0E4A-106F-6959CE060C0A}"/>
          </ac:picMkLst>
        </pc:picChg>
      </pc:sldChg>
      <pc:sldChg chg="addSp modSp mod">
        <pc:chgData name="Ömer Ensar Durmuş" userId="1d6e5366-0a3d-42bd-9605-7be2f97d63f5" providerId="ADAL" clId="{4A7DAF0F-5D13-43ED-906B-4872D0C939F2}" dt="2023-07-29T20:57:19.106" v="3581" actId="108"/>
        <pc:sldMkLst>
          <pc:docMk/>
          <pc:sldMk cId="1794738657" sldId="309"/>
        </pc:sldMkLst>
        <pc:spChg chg="mod">
          <ac:chgData name="Ömer Ensar Durmuş" userId="1d6e5366-0a3d-42bd-9605-7be2f97d63f5" providerId="ADAL" clId="{4A7DAF0F-5D13-43ED-906B-4872D0C939F2}" dt="2023-07-29T20:57:19.106" v="3581" actId="108"/>
          <ac:spMkLst>
            <pc:docMk/>
            <pc:sldMk cId="1794738657" sldId="309"/>
            <ac:spMk id="5" creationId="{1B07C49E-AFFC-EC46-8930-E4D428F5F943}"/>
          </ac:spMkLst>
        </pc:spChg>
        <pc:spChg chg="add mod">
          <ac:chgData name="Ömer Ensar Durmuş" userId="1d6e5366-0a3d-42bd-9605-7be2f97d63f5" providerId="ADAL" clId="{4A7DAF0F-5D13-43ED-906B-4872D0C939F2}" dt="2023-07-29T19:48:12.131" v="2825" actId="1076"/>
          <ac:spMkLst>
            <pc:docMk/>
            <pc:sldMk cId="1794738657" sldId="309"/>
            <ac:spMk id="9" creationId="{6C57B993-0B86-E9F2-FCF1-C53B25C4FA48}"/>
          </ac:spMkLst>
        </pc:spChg>
        <pc:spChg chg="add mod">
          <ac:chgData name="Ömer Ensar Durmuş" userId="1d6e5366-0a3d-42bd-9605-7be2f97d63f5" providerId="ADAL" clId="{4A7DAF0F-5D13-43ED-906B-4872D0C939F2}" dt="2023-07-29T19:48:12.131" v="2825" actId="1076"/>
          <ac:spMkLst>
            <pc:docMk/>
            <pc:sldMk cId="1794738657" sldId="309"/>
            <ac:spMk id="10" creationId="{1677DD13-8F28-0513-03C0-2D5748C9F5F0}"/>
          </ac:spMkLst>
        </pc:spChg>
        <pc:picChg chg="add mod">
          <ac:chgData name="Ömer Ensar Durmuş" userId="1d6e5366-0a3d-42bd-9605-7be2f97d63f5" providerId="ADAL" clId="{4A7DAF0F-5D13-43ED-906B-4872D0C939F2}" dt="2023-07-29T19:48:12.131" v="2825" actId="1076"/>
          <ac:picMkLst>
            <pc:docMk/>
            <pc:sldMk cId="1794738657" sldId="309"/>
            <ac:picMk id="6" creationId="{5A8522BE-89D7-CF09-A4B7-8D7E3496C165}"/>
          </ac:picMkLst>
        </pc:picChg>
        <pc:picChg chg="add mod">
          <ac:chgData name="Ömer Ensar Durmuş" userId="1d6e5366-0a3d-42bd-9605-7be2f97d63f5" providerId="ADAL" clId="{4A7DAF0F-5D13-43ED-906B-4872D0C939F2}" dt="2023-07-29T19:48:12.131" v="2825" actId="1076"/>
          <ac:picMkLst>
            <pc:docMk/>
            <pc:sldMk cId="1794738657" sldId="309"/>
            <ac:picMk id="8" creationId="{49D88BFF-AB21-20AE-6CCF-D37AF67A5DD3}"/>
          </ac:picMkLst>
        </pc:picChg>
      </pc:sldChg>
      <pc:sldChg chg="addSp modSp mod">
        <pc:chgData name="Ömer Ensar Durmuş" userId="1d6e5366-0a3d-42bd-9605-7be2f97d63f5" providerId="ADAL" clId="{4A7DAF0F-5D13-43ED-906B-4872D0C939F2}" dt="2023-07-29T20:57:45.086" v="3587" actId="20577"/>
        <pc:sldMkLst>
          <pc:docMk/>
          <pc:sldMk cId="4010014743" sldId="310"/>
        </pc:sldMkLst>
        <pc:spChg chg="mod">
          <ac:chgData name="Ömer Ensar Durmuş" userId="1d6e5366-0a3d-42bd-9605-7be2f97d63f5" providerId="ADAL" clId="{4A7DAF0F-5D13-43ED-906B-4872D0C939F2}" dt="2023-07-29T20:57:45.086" v="3587" actId="20577"/>
          <ac:spMkLst>
            <pc:docMk/>
            <pc:sldMk cId="4010014743" sldId="310"/>
            <ac:spMk id="5" creationId="{1B07C49E-AFFC-EC46-8930-E4D428F5F943}"/>
          </ac:spMkLst>
        </pc:spChg>
        <pc:spChg chg="add mod">
          <ac:chgData name="Ömer Ensar Durmuş" userId="1d6e5366-0a3d-42bd-9605-7be2f97d63f5" providerId="ADAL" clId="{4A7DAF0F-5D13-43ED-906B-4872D0C939F2}" dt="2023-07-29T20:20:12.550" v="2944" actId="1076"/>
          <ac:spMkLst>
            <pc:docMk/>
            <pc:sldMk cId="4010014743" sldId="310"/>
            <ac:spMk id="8" creationId="{D8A63E03-737F-EE78-519B-6A4D8230F37F}"/>
          </ac:spMkLst>
        </pc:spChg>
        <pc:graphicFrameChg chg="add mod modGraphic">
          <ac:chgData name="Ömer Ensar Durmuş" userId="1d6e5366-0a3d-42bd-9605-7be2f97d63f5" providerId="ADAL" clId="{4A7DAF0F-5D13-43ED-906B-4872D0C939F2}" dt="2023-07-29T20:20:12.550" v="2944" actId="1076"/>
          <ac:graphicFrameMkLst>
            <pc:docMk/>
            <pc:sldMk cId="4010014743" sldId="310"/>
            <ac:graphicFrameMk id="7" creationId="{7DB97A17-62DD-F2F3-761B-F43FE1384463}"/>
          </ac:graphicFrameMkLst>
        </pc:graphicFrameChg>
        <pc:picChg chg="add mod">
          <ac:chgData name="Ömer Ensar Durmuş" userId="1d6e5366-0a3d-42bd-9605-7be2f97d63f5" providerId="ADAL" clId="{4A7DAF0F-5D13-43ED-906B-4872D0C939F2}" dt="2023-07-29T20:20:12.550" v="2944" actId="1076"/>
          <ac:picMkLst>
            <pc:docMk/>
            <pc:sldMk cId="4010014743" sldId="310"/>
            <ac:picMk id="6" creationId="{FD10ECBF-4A1E-43B7-F15E-8FE02E5516C0}"/>
          </ac:picMkLst>
        </pc:picChg>
      </pc:sldChg>
      <pc:sldChg chg="addSp delSp modSp mod">
        <pc:chgData name="Ömer Ensar Durmuş" userId="1d6e5366-0a3d-42bd-9605-7be2f97d63f5" providerId="ADAL" clId="{4A7DAF0F-5D13-43ED-906B-4872D0C939F2}" dt="2023-07-29T20:58:09.694" v="3591" actId="108"/>
        <pc:sldMkLst>
          <pc:docMk/>
          <pc:sldMk cId="2735560525" sldId="311"/>
        </pc:sldMkLst>
        <pc:spChg chg="mod">
          <ac:chgData name="Ömer Ensar Durmuş" userId="1d6e5366-0a3d-42bd-9605-7be2f97d63f5" providerId="ADAL" clId="{4A7DAF0F-5D13-43ED-906B-4872D0C939F2}" dt="2023-07-29T20:58:09.694" v="3591" actId="108"/>
          <ac:spMkLst>
            <pc:docMk/>
            <pc:sldMk cId="2735560525" sldId="311"/>
            <ac:spMk id="5" creationId="{1B07C49E-AFFC-EC46-8930-E4D428F5F943}"/>
          </ac:spMkLst>
        </pc:spChg>
        <pc:spChg chg="add mod">
          <ac:chgData name="Ömer Ensar Durmuş" userId="1d6e5366-0a3d-42bd-9605-7be2f97d63f5" providerId="ADAL" clId="{4A7DAF0F-5D13-43ED-906B-4872D0C939F2}" dt="2023-07-29T20:22:20.354" v="2974" actId="1582"/>
          <ac:spMkLst>
            <pc:docMk/>
            <pc:sldMk cId="2735560525" sldId="311"/>
            <ac:spMk id="11" creationId="{7FCF5C5F-133F-06EF-66D2-28324A3E7B05}"/>
          </ac:spMkLst>
        </pc:spChg>
        <pc:spChg chg="add mod">
          <ac:chgData name="Ömer Ensar Durmuş" userId="1d6e5366-0a3d-42bd-9605-7be2f97d63f5" providerId="ADAL" clId="{4A7DAF0F-5D13-43ED-906B-4872D0C939F2}" dt="2023-07-29T20:17:51.849" v="2939" actId="1076"/>
          <ac:spMkLst>
            <pc:docMk/>
            <pc:sldMk cId="2735560525" sldId="311"/>
            <ac:spMk id="12" creationId="{CB7483C0-8879-9DB5-1578-46D6E8D6BCA1}"/>
          </ac:spMkLst>
        </pc:spChg>
        <pc:graphicFrameChg chg="add del mod">
          <ac:chgData name="Ömer Ensar Durmuş" userId="1d6e5366-0a3d-42bd-9605-7be2f97d63f5" providerId="ADAL" clId="{4A7DAF0F-5D13-43ED-906B-4872D0C939F2}" dt="2023-07-29T19:57:41.167" v="2840"/>
          <ac:graphicFrameMkLst>
            <pc:docMk/>
            <pc:sldMk cId="2735560525" sldId="311"/>
            <ac:graphicFrameMk id="9" creationId="{87BDF784-4F41-DCA5-F923-8C58CFB37D5D}"/>
          </ac:graphicFrameMkLst>
        </pc:graphicFrameChg>
        <pc:picChg chg="add del">
          <ac:chgData name="Ömer Ensar Durmuş" userId="1d6e5366-0a3d-42bd-9605-7be2f97d63f5" providerId="ADAL" clId="{4A7DAF0F-5D13-43ED-906B-4872D0C939F2}" dt="2023-07-29T19:56:07" v="2828" actId="478"/>
          <ac:picMkLst>
            <pc:docMk/>
            <pc:sldMk cId="2735560525" sldId="311"/>
            <ac:picMk id="6" creationId="{F40E4806-9D54-11D0-6C7B-274DC1DAF93B}"/>
          </ac:picMkLst>
        </pc:picChg>
        <pc:picChg chg="add mod">
          <ac:chgData name="Ömer Ensar Durmuş" userId="1d6e5366-0a3d-42bd-9605-7be2f97d63f5" providerId="ADAL" clId="{4A7DAF0F-5D13-43ED-906B-4872D0C939F2}" dt="2023-07-29T20:17:51.849" v="2939" actId="1076"/>
          <ac:picMkLst>
            <pc:docMk/>
            <pc:sldMk cId="2735560525" sldId="311"/>
            <ac:picMk id="8" creationId="{05348506-EEF0-48DD-8639-5F9DE31AC3AC}"/>
          </ac:picMkLst>
        </pc:picChg>
      </pc:sldChg>
      <pc:sldChg chg="addSp modSp mod">
        <pc:chgData name="Ömer Ensar Durmuş" userId="1d6e5366-0a3d-42bd-9605-7be2f97d63f5" providerId="ADAL" clId="{4A7DAF0F-5D13-43ED-906B-4872D0C939F2}" dt="2023-07-29T20:58:28.660" v="3595" actId="108"/>
        <pc:sldMkLst>
          <pc:docMk/>
          <pc:sldMk cId="1434679925" sldId="312"/>
        </pc:sldMkLst>
        <pc:spChg chg="mod">
          <ac:chgData name="Ömer Ensar Durmuş" userId="1d6e5366-0a3d-42bd-9605-7be2f97d63f5" providerId="ADAL" clId="{4A7DAF0F-5D13-43ED-906B-4872D0C939F2}" dt="2023-07-29T20:58:28.660" v="3595" actId="108"/>
          <ac:spMkLst>
            <pc:docMk/>
            <pc:sldMk cId="1434679925" sldId="312"/>
            <ac:spMk id="5" creationId="{1B07C49E-AFFC-EC46-8930-E4D428F5F943}"/>
          </ac:spMkLst>
        </pc:spChg>
        <pc:spChg chg="add mod">
          <ac:chgData name="Ömer Ensar Durmuş" userId="1d6e5366-0a3d-42bd-9605-7be2f97d63f5" providerId="ADAL" clId="{4A7DAF0F-5D13-43ED-906B-4872D0C939F2}" dt="2023-07-29T20:24:55.173" v="2990" actId="1076"/>
          <ac:spMkLst>
            <pc:docMk/>
            <pc:sldMk cId="1434679925" sldId="312"/>
            <ac:spMk id="7" creationId="{8A0E79CD-E372-F172-450D-FD8B6D7F90E6}"/>
          </ac:spMkLst>
        </pc:spChg>
        <pc:graphicFrameChg chg="add mod modGraphic">
          <ac:chgData name="Ömer Ensar Durmuş" userId="1d6e5366-0a3d-42bd-9605-7be2f97d63f5" providerId="ADAL" clId="{4A7DAF0F-5D13-43ED-906B-4872D0C939F2}" dt="2023-07-29T20:24:55.173" v="2990" actId="1076"/>
          <ac:graphicFrameMkLst>
            <pc:docMk/>
            <pc:sldMk cId="1434679925" sldId="312"/>
            <ac:graphicFrameMk id="6" creationId="{6A9CE499-6D31-9BE4-963B-D12C9BCD010A}"/>
          </ac:graphicFrameMkLst>
        </pc:graphicFrameChg>
        <pc:picChg chg="add mod">
          <ac:chgData name="Ömer Ensar Durmuş" userId="1d6e5366-0a3d-42bd-9605-7be2f97d63f5" providerId="ADAL" clId="{4A7DAF0F-5D13-43ED-906B-4872D0C939F2}" dt="2023-07-29T20:24:55.173" v="2990" actId="1076"/>
          <ac:picMkLst>
            <pc:docMk/>
            <pc:sldMk cId="1434679925" sldId="312"/>
            <ac:picMk id="2" creationId="{04B3FCFE-31F3-88BC-E673-7331F02C8816}"/>
          </ac:picMkLst>
        </pc:picChg>
      </pc:sldChg>
      <pc:sldChg chg="addSp modSp mod">
        <pc:chgData name="Ömer Ensar Durmuş" userId="1d6e5366-0a3d-42bd-9605-7be2f97d63f5" providerId="ADAL" clId="{4A7DAF0F-5D13-43ED-906B-4872D0C939F2}" dt="2023-07-29T20:59:14.434" v="3603" actId="108"/>
        <pc:sldMkLst>
          <pc:docMk/>
          <pc:sldMk cId="1756972646" sldId="313"/>
        </pc:sldMkLst>
        <pc:spChg chg="mod">
          <ac:chgData name="Ömer Ensar Durmuş" userId="1d6e5366-0a3d-42bd-9605-7be2f97d63f5" providerId="ADAL" clId="{4A7DAF0F-5D13-43ED-906B-4872D0C939F2}" dt="2023-07-29T20:59:14.434" v="3603" actId="108"/>
          <ac:spMkLst>
            <pc:docMk/>
            <pc:sldMk cId="1756972646" sldId="313"/>
            <ac:spMk id="5" creationId="{1B07C49E-AFFC-EC46-8930-E4D428F5F943}"/>
          </ac:spMkLst>
        </pc:spChg>
        <pc:spChg chg="add mod">
          <ac:chgData name="Ömer Ensar Durmuş" userId="1d6e5366-0a3d-42bd-9605-7be2f97d63f5" providerId="ADAL" clId="{4A7DAF0F-5D13-43ED-906B-4872D0C939F2}" dt="2023-07-29T20:35:01.264" v="3084" actId="1076"/>
          <ac:spMkLst>
            <pc:docMk/>
            <pc:sldMk cId="1756972646" sldId="313"/>
            <ac:spMk id="8" creationId="{0A60269C-819F-255F-CE24-F9770FF982CF}"/>
          </ac:spMkLst>
        </pc:spChg>
        <pc:graphicFrameChg chg="add mod modGraphic">
          <ac:chgData name="Ömer Ensar Durmuş" userId="1d6e5366-0a3d-42bd-9605-7be2f97d63f5" providerId="ADAL" clId="{4A7DAF0F-5D13-43ED-906B-4872D0C939F2}" dt="2023-07-29T20:39:36.348" v="3163" actId="120"/>
          <ac:graphicFrameMkLst>
            <pc:docMk/>
            <pc:sldMk cId="1756972646" sldId="313"/>
            <ac:graphicFrameMk id="7" creationId="{01B05D30-A3BF-0D09-D7F1-4728C4E1D426}"/>
          </ac:graphicFrameMkLst>
        </pc:graphicFrameChg>
        <pc:picChg chg="add mod">
          <ac:chgData name="Ömer Ensar Durmuş" userId="1d6e5366-0a3d-42bd-9605-7be2f97d63f5" providerId="ADAL" clId="{4A7DAF0F-5D13-43ED-906B-4872D0C939F2}" dt="2023-07-29T20:35:01.264" v="3084" actId="1076"/>
          <ac:picMkLst>
            <pc:docMk/>
            <pc:sldMk cId="1756972646" sldId="313"/>
            <ac:picMk id="6" creationId="{2BE2E767-423F-B91F-6B33-FC3DD0EB8993}"/>
          </ac:picMkLst>
        </pc:picChg>
      </pc:sldChg>
      <pc:sldChg chg="addSp delSp modSp mod">
        <pc:chgData name="Ömer Ensar Durmuş" userId="1d6e5366-0a3d-42bd-9605-7be2f97d63f5" providerId="ADAL" clId="{4A7DAF0F-5D13-43ED-906B-4872D0C939F2}" dt="2023-07-29T20:58:52.466" v="3600" actId="108"/>
        <pc:sldMkLst>
          <pc:docMk/>
          <pc:sldMk cId="639399535" sldId="314"/>
        </pc:sldMkLst>
        <pc:spChg chg="mod">
          <ac:chgData name="Ömer Ensar Durmuş" userId="1d6e5366-0a3d-42bd-9605-7be2f97d63f5" providerId="ADAL" clId="{4A7DAF0F-5D13-43ED-906B-4872D0C939F2}" dt="2023-07-29T20:58:52.466" v="3600" actId="108"/>
          <ac:spMkLst>
            <pc:docMk/>
            <pc:sldMk cId="639399535" sldId="314"/>
            <ac:spMk id="5" creationId="{1B07C49E-AFFC-EC46-8930-E4D428F5F943}"/>
          </ac:spMkLst>
        </pc:spChg>
        <pc:spChg chg="add mod">
          <ac:chgData name="Ömer Ensar Durmuş" userId="1d6e5366-0a3d-42bd-9605-7be2f97d63f5" providerId="ADAL" clId="{4A7DAF0F-5D13-43ED-906B-4872D0C939F2}" dt="2023-07-29T20:28:56.084" v="3029" actId="1076"/>
          <ac:spMkLst>
            <pc:docMk/>
            <pc:sldMk cId="639399535" sldId="314"/>
            <ac:spMk id="10" creationId="{6A4AD08E-ED65-C61E-D71D-ABD37D3784F3}"/>
          </ac:spMkLst>
        </pc:spChg>
        <pc:graphicFrameChg chg="add mod modGraphic">
          <ac:chgData name="Ömer Ensar Durmuş" userId="1d6e5366-0a3d-42bd-9605-7be2f97d63f5" providerId="ADAL" clId="{4A7DAF0F-5D13-43ED-906B-4872D0C939F2}" dt="2023-07-29T20:39:40.322" v="3164" actId="120"/>
          <ac:graphicFrameMkLst>
            <pc:docMk/>
            <pc:sldMk cId="639399535" sldId="314"/>
            <ac:graphicFrameMk id="9" creationId="{D0242652-DDB5-1B70-0A8D-D0E1AAFC31D1}"/>
          </ac:graphicFrameMkLst>
        </pc:graphicFrameChg>
        <pc:picChg chg="add del mod">
          <ac:chgData name="Ömer Ensar Durmuş" userId="1d6e5366-0a3d-42bd-9605-7be2f97d63f5" providerId="ADAL" clId="{4A7DAF0F-5D13-43ED-906B-4872D0C939F2}" dt="2023-07-29T19:57:10.253" v="2834" actId="21"/>
          <ac:picMkLst>
            <pc:docMk/>
            <pc:sldMk cId="639399535" sldId="314"/>
            <ac:picMk id="3" creationId="{CAD84FD8-D524-CE1E-3F78-A7198678C4D0}"/>
          </ac:picMkLst>
        </pc:picChg>
        <pc:picChg chg="add mod">
          <ac:chgData name="Ömer Ensar Durmuş" userId="1d6e5366-0a3d-42bd-9605-7be2f97d63f5" providerId="ADAL" clId="{4A7DAF0F-5D13-43ED-906B-4872D0C939F2}" dt="2023-07-29T20:29:04.056" v="3030" actId="14100"/>
          <ac:picMkLst>
            <pc:docMk/>
            <pc:sldMk cId="639399535" sldId="314"/>
            <ac:picMk id="7" creationId="{E34788F0-A8C6-DC4B-4C80-360C4076354E}"/>
          </ac:picMkLst>
        </pc:picChg>
      </pc:sldChg>
      <pc:sldChg chg="addSp modSp mod">
        <pc:chgData name="Ömer Ensar Durmuş" userId="1d6e5366-0a3d-42bd-9605-7be2f97d63f5" providerId="ADAL" clId="{4A7DAF0F-5D13-43ED-906B-4872D0C939F2}" dt="2023-07-29T20:59:32.721" v="3606" actId="108"/>
        <pc:sldMkLst>
          <pc:docMk/>
          <pc:sldMk cId="3566646398" sldId="315"/>
        </pc:sldMkLst>
        <pc:spChg chg="mod">
          <ac:chgData name="Ömer Ensar Durmuş" userId="1d6e5366-0a3d-42bd-9605-7be2f97d63f5" providerId="ADAL" clId="{4A7DAF0F-5D13-43ED-906B-4872D0C939F2}" dt="2023-07-29T20:59:32.721" v="3606" actId="108"/>
          <ac:spMkLst>
            <pc:docMk/>
            <pc:sldMk cId="3566646398" sldId="315"/>
            <ac:spMk id="5" creationId="{1B07C49E-AFFC-EC46-8930-E4D428F5F943}"/>
          </ac:spMkLst>
        </pc:spChg>
        <pc:spChg chg="add mod">
          <ac:chgData name="Ömer Ensar Durmuş" userId="1d6e5366-0a3d-42bd-9605-7be2f97d63f5" providerId="ADAL" clId="{4A7DAF0F-5D13-43ED-906B-4872D0C939F2}" dt="2023-07-29T20:39:18.249" v="3162" actId="14100"/>
          <ac:spMkLst>
            <pc:docMk/>
            <pc:sldMk cId="3566646398" sldId="315"/>
            <ac:spMk id="8" creationId="{89D953C8-BB90-1237-D5A9-2AAA5264252F}"/>
          </ac:spMkLst>
        </pc:spChg>
        <pc:graphicFrameChg chg="add mod modGraphic">
          <ac:chgData name="Ömer Ensar Durmuş" userId="1d6e5366-0a3d-42bd-9605-7be2f97d63f5" providerId="ADAL" clId="{4A7DAF0F-5D13-43ED-906B-4872D0C939F2}" dt="2023-07-29T20:38:58.095" v="3157" actId="1076"/>
          <ac:graphicFrameMkLst>
            <pc:docMk/>
            <pc:sldMk cId="3566646398" sldId="315"/>
            <ac:graphicFrameMk id="7" creationId="{61B50A7F-6235-0B15-9F6F-C52E5D106F28}"/>
          </ac:graphicFrameMkLst>
        </pc:graphicFrameChg>
        <pc:picChg chg="add mod">
          <ac:chgData name="Ömer Ensar Durmuş" userId="1d6e5366-0a3d-42bd-9605-7be2f97d63f5" providerId="ADAL" clId="{4A7DAF0F-5D13-43ED-906B-4872D0C939F2}" dt="2023-07-29T20:39:10.640" v="3160" actId="1076"/>
          <ac:picMkLst>
            <pc:docMk/>
            <pc:sldMk cId="3566646398" sldId="315"/>
            <ac:picMk id="6" creationId="{BB976E17-9E52-C7F6-4756-7596A21BFD21}"/>
          </ac:picMkLst>
        </pc:picChg>
      </pc:sldChg>
      <pc:sldChg chg="addSp modSp mod">
        <pc:chgData name="Ömer Ensar Durmuş" userId="1d6e5366-0a3d-42bd-9605-7be2f97d63f5" providerId="ADAL" clId="{4A7DAF0F-5D13-43ED-906B-4872D0C939F2}" dt="2023-07-29T21:02:03.003" v="3633" actId="20577"/>
        <pc:sldMkLst>
          <pc:docMk/>
          <pc:sldMk cId="1398439132" sldId="316"/>
        </pc:sldMkLst>
        <pc:spChg chg="mod">
          <ac:chgData name="Ömer Ensar Durmuş" userId="1d6e5366-0a3d-42bd-9605-7be2f97d63f5" providerId="ADAL" clId="{4A7DAF0F-5D13-43ED-906B-4872D0C939F2}" dt="2023-07-29T21:02:03.003" v="3633" actId="20577"/>
          <ac:spMkLst>
            <pc:docMk/>
            <pc:sldMk cId="1398439132" sldId="316"/>
            <ac:spMk id="5" creationId="{1B07C49E-AFFC-EC46-8930-E4D428F5F943}"/>
          </ac:spMkLst>
        </pc:spChg>
        <pc:spChg chg="add mod">
          <ac:chgData name="Ömer Ensar Durmuş" userId="1d6e5366-0a3d-42bd-9605-7be2f97d63f5" providerId="ADAL" clId="{4A7DAF0F-5D13-43ED-906B-4872D0C939F2}" dt="2023-07-29T20:47:11.857" v="3345" actId="14100"/>
          <ac:spMkLst>
            <pc:docMk/>
            <pc:sldMk cId="1398439132" sldId="316"/>
            <ac:spMk id="8" creationId="{D95925DB-86A2-9F11-4707-BCCC463B2008}"/>
          </ac:spMkLst>
        </pc:spChg>
        <pc:graphicFrameChg chg="add mod modGraphic">
          <ac:chgData name="Ömer Ensar Durmuş" userId="1d6e5366-0a3d-42bd-9605-7be2f97d63f5" providerId="ADAL" clId="{4A7DAF0F-5D13-43ED-906B-4872D0C939F2}" dt="2023-07-29T20:46:54.218" v="3341" actId="1076"/>
          <ac:graphicFrameMkLst>
            <pc:docMk/>
            <pc:sldMk cId="1398439132" sldId="316"/>
            <ac:graphicFrameMk id="7" creationId="{74A33110-0499-2EE5-F052-C7C589291686}"/>
          </ac:graphicFrameMkLst>
        </pc:graphicFrameChg>
        <pc:picChg chg="add mod">
          <ac:chgData name="Ömer Ensar Durmuş" userId="1d6e5366-0a3d-42bd-9605-7be2f97d63f5" providerId="ADAL" clId="{4A7DAF0F-5D13-43ED-906B-4872D0C939F2}" dt="2023-07-29T20:47:08.275" v="3344" actId="1076"/>
          <ac:picMkLst>
            <pc:docMk/>
            <pc:sldMk cId="1398439132" sldId="316"/>
            <ac:picMk id="6" creationId="{4D9DE994-3B95-4FEF-2FA3-5413C3F458FE}"/>
          </ac:picMkLst>
        </pc:picChg>
      </pc:sldChg>
      <pc:sldChg chg="addSp modSp mod">
        <pc:chgData name="Ömer Ensar Durmuş" userId="1d6e5366-0a3d-42bd-9605-7be2f97d63f5" providerId="ADAL" clId="{4A7DAF0F-5D13-43ED-906B-4872D0C939F2}" dt="2023-07-29T21:00:19.122" v="3615" actId="108"/>
        <pc:sldMkLst>
          <pc:docMk/>
          <pc:sldMk cId="3975168428" sldId="317"/>
        </pc:sldMkLst>
        <pc:spChg chg="mod">
          <ac:chgData name="Ömer Ensar Durmuş" userId="1d6e5366-0a3d-42bd-9605-7be2f97d63f5" providerId="ADAL" clId="{4A7DAF0F-5D13-43ED-906B-4872D0C939F2}" dt="2023-07-29T21:00:19.122" v="3615" actId="108"/>
          <ac:spMkLst>
            <pc:docMk/>
            <pc:sldMk cId="3975168428" sldId="317"/>
            <ac:spMk id="5" creationId="{1B07C49E-AFFC-EC46-8930-E4D428F5F943}"/>
          </ac:spMkLst>
        </pc:spChg>
        <pc:spChg chg="add mod">
          <ac:chgData name="Ömer Ensar Durmuş" userId="1d6e5366-0a3d-42bd-9605-7be2f97d63f5" providerId="ADAL" clId="{4A7DAF0F-5D13-43ED-906B-4872D0C939F2}" dt="2023-07-29T20:55:51.639" v="3570" actId="1076"/>
          <ac:spMkLst>
            <pc:docMk/>
            <pc:sldMk cId="3975168428" sldId="317"/>
            <ac:spMk id="8" creationId="{A4BF5329-E1B5-E95A-93B8-27328AFF0960}"/>
          </ac:spMkLst>
        </pc:spChg>
        <pc:graphicFrameChg chg="add mod modGraphic">
          <ac:chgData name="Ömer Ensar Durmuş" userId="1d6e5366-0a3d-42bd-9605-7be2f97d63f5" providerId="ADAL" clId="{4A7DAF0F-5D13-43ED-906B-4872D0C939F2}" dt="2023-07-29T20:55:32.910" v="3566" actId="1076"/>
          <ac:graphicFrameMkLst>
            <pc:docMk/>
            <pc:sldMk cId="3975168428" sldId="317"/>
            <ac:graphicFrameMk id="7" creationId="{30460D0B-C159-E15E-965B-D563E3C63DED}"/>
          </ac:graphicFrameMkLst>
        </pc:graphicFrameChg>
        <pc:picChg chg="add mod">
          <ac:chgData name="Ömer Ensar Durmuş" userId="1d6e5366-0a3d-42bd-9605-7be2f97d63f5" providerId="ADAL" clId="{4A7DAF0F-5D13-43ED-906B-4872D0C939F2}" dt="2023-07-29T20:55:43.986" v="3567" actId="1076"/>
          <ac:picMkLst>
            <pc:docMk/>
            <pc:sldMk cId="3975168428" sldId="317"/>
            <ac:picMk id="6" creationId="{9E204C2C-1706-6616-78B2-265367AFBD74}"/>
          </ac:picMkLst>
        </pc:picChg>
      </pc:sldChg>
      <pc:sldChg chg="addSp delSp modSp mod">
        <pc:chgData name="Ömer Ensar Durmuş" userId="1d6e5366-0a3d-42bd-9605-7be2f97d63f5" providerId="ADAL" clId="{4A7DAF0F-5D13-43ED-906B-4872D0C939F2}" dt="2023-07-30T06:40:47.454" v="3966" actId="14100"/>
        <pc:sldMkLst>
          <pc:docMk/>
          <pc:sldMk cId="239597884" sldId="318"/>
        </pc:sldMkLst>
        <pc:spChg chg="mod">
          <ac:chgData name="Ömer Ensar Durmuş" userId="1d6e5366-0a3d-42bd-9605-7be2f97d63f5" providerId="ADAL" clId="{4A7DAF0F-5D13-43ED-906B-4872D0C939F2}" dt="2023-07-30T06:18:19.252" v="3826" actId="14100"/>
          <ac:spMkLst>
            <pc:docMk/>
            <pc:sldMk cId="239597884" sldId="318"/>
            <ac:spMk id="5" creationId="{85D9F803-CDBC-C74C-AF1B-2B5937D1C241}"/>
          </ac:spMkLst>
        </pc:spChg>
        <pc:spChg chg="mod">
          <ac:chgData name="Ömer Ensar Durmuş" userId="1d6e5366-0a3d-42bd-9605-7be2f97d63f5" providerId="ADAL" clId="{4A7DAF0F-5D13-43ED-906B-4872D0C939F2}" dt="2023-07-30T06:08:51.212" v="3750"/>
          <ac:spMkLst>
            <pc:docMk/>
            <pc:sldMk cId="239597884" sldId="318"/>
            <ac:spMk id="8" creationId="{2E0ECA32-E146-40DA-85CD-9677244BC3EC}"/>
          </ac:spMkLst>
        </pc:spChg>
        <pc:spChg chg="mod">
          <ac:chgData name="Ömer Ensar Durmuş" userId="1d6e5366-0a3d-42bd-9605-7be2f97d63f5" providerId="ADAL" clId="{4A7DAF0F-5D13-43ED-906B-4872D0C939F2}" dt="2023-07-30T06:12:25.015" v="3778"/>
          <ac:spMkLst>
            <pc:docMk/>
            <pc:sldMk cId="239597884" sldId="318"/>
            <ac:spMk id="9" creationId="{EA791AEF-AC15-BAD0-C31F-D3E129647F0B}"/>
          </ac:spMkLst>
        </pc:spChg>
        <pc:spChg chg="mod">
          <ac:chgData name="Ömer Ensar Durmuş" userId="1d6e5366-0a3d-42bd-9605-7be2f97d63f5" providerId="ADAL" clId="{4A7DAF0F-5D13-43ED-906B-4872D0C939F2}" dt="2023-07-30T06:12:25.015" v="3778"/>
          <ac:spMkLst>
            <pc:docMk/>
            <pc:sldMk cId="239597884" sldId="318"/>
            <ac:spMk id="12" creationId="{7AC75A01-3A4B-50A7-A839-FC98DB613082}"/>
          </ac:spMkLst>
        </pc:spChg>
        <pc:spChg chg="mod">
          <ac:chgData name="Ömer Ensar Durmuş" userId="1d6e5366-0a3d-42bd-9605-7be2f97d63f5" providerId="ADAL" clId="{4A7DAF0F-5D13-43ED-906B-4872D0C939F2}" dt="2023-07-30T06:12:25.015" v="3778"/>
          <ac:spMkLst>
            <pc:docMk/>
            <pc:sldMk cId="239597884" sldId="318"/>
            <ac:spMk id="14" creationId="{E1FCD51B-CD32-2ADB-5EC0-4CF290B44293}"/>
          </ac:spMkLst>
        </pc:spChg>
        <pc:spChg chg="add mod ord">
          <ac:chgData name="Ömer Ensar Durmuş" userId="1d6e5366-0a3d-42bd-9605-7be2f97d63f5" providerId="ADAL" clId="{4A7DAF0F-5D13-43ED-906B-4872D0C939F2}" dt="2023-07-30T06:22:47.708" v="3866" actId="166"/>
          <ac:spMkLst>
            <pc:docMk/>
            <pc:sldMk cId="239597884" sldId="318"/>
            <ac:spMk id="20" creationId="{D5B7C885-AAB5-14BA-F47F-AC569F819E61}"/>
          </ac:spMkLst>
        </pc:spChg>
        <pc:spChg chg="add mod ord">
          <ac:chgData name="Ömer Ensar Durmuş" userId="1d6e5366-0a3d-42bd-9605-7be2f97d63f5" providerId="ADAL" clId="{4A7DAF0F-5D13-43ED-906B-4872D0C939F2}" dt="2023-07-30T06:36:08.399" v="3919" actId="166"/>
          <ac:spMkLst>
            <pc:docMk/>
            <pc:sldMk cId="239597884" sldId="318"/>
            <ac:spMk id="21" creationId="{4C38847E-4A43-3A85-36BB-764A267F61DF}"/>
          </ac:spMkLst>
        </pc:spChg>
        <pc:spChg chg="add mod">
          <ac:chgData name="Ömer Ensar Durmuş" userId="1d6e5366-0a3d-42bd-9605-7be2f97d63f5" providerId="ADAL" clId="{4A7DAF0F-5D13-43ED-906B-4872D0C939F2}" dt="2023-07-30T06:23:33.104" v="3871" actId="1076"/>
          <ac:spMkLst>
            <pc:docMk/>
            <pc:sldMk cId="239597884" sldId="318"/>
            <ac:spMk id="22" creationId="{366F8C02-E024-693E-AB1D-68CF9BDB77CD}"/>
          </ac:spMkLst>
        </pc:spChg>
        <pc:grpChg chg="add del mod">
          <ac:chgData name="Ömer Ensar Durmuş" userId="1d6e5366-0a3d-42bd-9605-7be2f97d63f5" providerId="ADAL" clId="{4A7DAF0F-5D13-43ED-906B-4872D0C939F2}" dt="2023-07-30T06:12:33.776" v="3779" actId="478"/>
          <ac:grpSpMkLst>
            <pc:docMk/>
            <pc:sldMk cId="239597884" sldId="318"/>
            <ac:grpSpMk id="6" creationId="{CCCADDE8-09BB-77B1-1385-BD34F2B36F10}"/>
          </ac:grpSpMkLst>
        </pc:grpChg>
        <pc:grpChg chg="add mod">
          <ac:chgData name="Ömer Ensar Durmuş" userId="1d6e5366-0a3d-42bd-9605-7be2f97d63f5" providerId="ADAL" clId="{4A7DAF0F-5D13-43ED-906B-4872D0C939F2}" dt="2023-07-30T06:27:49.198" v="3911" actId="1076"/>
          <ac:grpSpMkLst>
            <pc:docMk/>
            <pc:sldMk cId="239597884" sldId="318"/>
            <ac:grpSpMk id="38" creationId="{9C1B959A-78F1-D071-2549-B0145DF6AC15}"/>
          </ac:grpSpMkLst>
        </pc:grpChg>
        <pc:picChg chg="add del">
          <ac:chgData name="Ömer Ensar Durmuş" userId="1d6e5366-0a3d-42bd-9605-7be2f97d63f5" providerId="ADAL" clId="{4A7DAF0F-5D13-43ED-906B-4872D0C939F2}" dt="2023-07-30T06:11:40.334" v="3773" actId="22"/>
          <ac:picMkLst>
            <pc:docMk/>
            <pc:sldMk cId="239597884" sldId="318"/>
            <ac:picMk id="4" creationId="{979E64A1-29F0-8792-EF3A-06891EDA3FE3}"/>
          </ac:picMkLst>
        </pc:picChg>
        <pc:picChg chg="mod">
          <ac:chgData name="Ömer Ensar Durmuş" userId="1d6e5366-0a3d-42bd-9605-7be2f97d63f5" providerId="ADAL" clId="{4A7DAF0F-5D13-43ED-906B-4872D0C939F2}" dt="2023-07-30T06:12:25.015" v="3778"/>
          <ac:picMkLst>
            <pc:docMk/>
            <pc:sldMk cId="239597884" sldId="318"/>
            <ac:picMk id="7" creationId="{E09D95F3-6213-73D1-A4DB-1C7F50B3C85E}"/>
          </ac:picMkLst>
        </pc:picChg>
        <pc:picChg chg="mod">
          <ac:chgData name="Ömer Ensar Durmuş" userId="1d6e5366-0a3d-42bd-9605-7be2f97d63f5" providerId="ADAL" clId="{4A7DAF0F-5D13-43ED-906B-4872D0C939F2}" dt="2023-07-30T06:12:25.015" v="3778"/>
          <ac:picMkLst>
            <pc:docMk/>
            <pc:sldMk cId="239597884" sldId="318"/>
            <ac:picMk id="11" creationId="{5EAA0A7A-E25D-6B23-6BB9-FBFF7EF4337F}"/>
          </ac:picMkLst>
        </pc:picChg>
        <pc:picChg chg="add mod">
          <ac:chgData name="Ömer Ensar Durmuş" userId="1d6e5366-0a3d-42bd-9605-7be2f97d63f5" providerId="ADAL" clId="{4A7DAF0F-5D13-43ED-906B-4872D0C939F2}" dt="2023-07-30T06:25:32.604" v="3879" actId="1076"/>
          <ac:picMkLst>
            <pc:docMk/>
            <pc:sldMk cId="239597884" sldId="318"/>
            <ac:picMk id="17" creationId="{A1F73CC1-09A8-E51E-915F-F97623FCE61E}"/>
          </ac:picMkLst>
        </pc:picChg>
        <pc:picChg chg="add mod">
          <ac:chgData name="Ömer Ensar Durmuş" userId="1d6e5366-0a3d-42bd-9605-7be2f97d63f5" providerId="ADAL" clId="{4A7DAF0F-5D13-43ED-906B-4872D0C939F2}" dt="2023-07-30T06:24:06.116" v="3875" actId="1076"/>
          <ac:picMkLst>
            <pc:docMk/>
            <pc:sldMk cId="239597884" sldId="318"/>
            <ac:picMk id="19" creationId="{67EF4AE3-33CF-1FCF-3C02-24018AA3A4C7}"/>
          </ac:picMkLst>
        </pc:picChg>
        <pc:picChg chg="add mod">
          <ac:chgData name="Ömer Ensar Durmuş" userId="1d6e5366-0a3d-42bd-9605-7be2f97d63f5" providerId="ADAL" clId="{4A7DAF0F-5D13-43ED-906B-4872D0C939F2}" dt="2023-07-30T06:23:17" v="3869" actId="1582"/>
          <ac:picMkLst>
            <pc:docMk/>
            <pc:sldMk cId="239597884" sldId="318"/>
            <ac:picMk id="27" creationId="{0B76F8D8-0F88-0BD8-374B-F0C6138DA1F1}"/>
          </ac:picMkLst>
        </pc:picChg>
        <pc:picChg chg="add mod">
          <ac:chgData name="Ömer Ensar Durmuş" userId="1d6e5366-0a3d-42bd-9605-7be2f97d63f5" providerId="ADAL" clId="{4A7DAF0F-5D13-43ED-906B-4872D0C939F2}" dt="2023-07-30T06:40:47.454" v="3966" actId="14100"/>
          <ac:picMkLst>
            <pc:docMk/>
            <pc:sldMk cId="239597884" sldId="318"/>
            <ac:picMk id="29" creationId="{859CFF81-8719-B81F-12C7-1B9A65AE03BC}"/>
          </ac:picMkLst>
        </pc:picChg>
        <pc:picChg chg="add del mod modCrop">
          <ac:chgData name="Ömer Ensar Durmuş" userId="1d6e5366-0a3d-42bd-9605-7be2f97d63f5" providerId="ADAL" clId="{4A7DAF0F-5D13-43ED-906B-4872D0C939F2}" dt="2023-07-30T06:35:53.773" v="3914" actId="478"/>
          <ac:picMkLst>
            <pc:docMk/>
            <pc:sldMk cId="239597884" sldId="318"/>
            <ac:picMk id="42" creationId="{641C0623-7C8F-6F09-A75D-2D15469DE8FB}"/>
          </ac:picMkLst>
        </pc:picChg>
        <pc:picChg chg="add mod modCrop">
          <ac:chgData name="Ömer Ensar Durmuş" userId="1d6e5366-0a3d-42bd-9605-7be2f97d63f5" providerId="ADAL" clId="{4A7DAF0F-5D13-43ED-906B-4872D0C939F2}" dt="2023-07-30T06:36:43.576" v="3927" actId="1076"/>
          <ac:picMkLst>
            <pc:docMk/>
            <pc:sldMk cId="239597884" sldId="318"/>
            <ac:picMk id="44" creationId="{45313B80-AF43-F614-3F5E-356A1840DD08}"/>
          </ac:picMkLst>
        </pc:picChg>
        <pc:picChg chg="add mod">
          <ac:chgData name="Ömer Ensar Durmuş" userId="1d6e5366-0a3d-42bd-9605-7be2f97d63f5" providerId="ADAL" clId="{4A7DAF0F-5D13-43ED-906B-4872D0C939F2}" dt="2023-07-30T06:39:53.121" v="3961" actId="14100"/>
          <ac:picMkLst>
            <pc:docMk/>
            <pc:sldMk cId="239597884" sldId="318"/>
            <ac:picMk id="46" creationId="{3931BDAA-119E-1C6F-5280-6736486CF3AA}"/>
          </ac:picMkLst>
        </pc:picChg>
        <pc:picChg chg="add mod modCrop">
          <ac:chgData name="Ömer Ensar Durmuş" userId="1d6e5366-0a3d-42bd-9605-7be2f97d63f5" providerId="ADAL" clId="{4A7DAF0F-5D13-43ED-906B-4872D0C939F2}" dt="2023-07-30T06:39:45.884" v="3959" actId="1076"/>
          <ac:picMkLst>
            <pc:docMk/>
            <pc:sldMk cId="239597884" sldId="318"/>
            <ac:picMk id="55" creationId="{8FCBEFFB-9CFF-E6B1-7829-E61CCB72AFF5}"/>
          </ac:picMkLst>
        </pc:picChg>
        <pc:cxnChg chg="mod">
          <ac:chgData name="Ömer Ensar Durmuş" userId="1d6e5366-0a3d-42bd-9605-7be2f97d63f5" providerId="ADAL" clId="{4A7DAF0F-5D13-43ED-906B-4872D0C939F2}" dt="2023-07-30T06:12:33.776" v="3779" actId="478"/>
          <ac:cxnSpMkLst>
            <pc:docMk/>
            <pc:sldMk cId="239597884" sldId="318"/>
            <ac:cxnSpMk id="10" creationId="{36988AB5-B2F6-5EA3-10D9-9E7E8C1A9FB5}"/>
          </ac:cxnSpMkLst>
        </pc:cxnChg>
        <pc:cxnChg chg="mod">
          <ac:chgData name="Ömer Ensar Durmuş" userId="1d6e5366-0a3d-42bd-9605-7be2f97d63f5" providerId="ADAL" clId="{4A7DAF0F-5D13-43ED-906B-4872D0C939F2}" dt="2023-07-30T06:12:25.015" v="3778"/>
          <ac:cxnSpMkLst>
            <pc:docMk/>
            <pc:sldMk cId="239597884" sldId="318"/>
            <ac:cxnSpMk id="13" creationId="{5F140A05-684C-E77F-1999-A9BD84B7425C}"/>
          </ac:cxnSpMkLst>
        </pc:cxnChg>
        <pc:cxnChg chg="mod">
          <ac:chgData name="Ömer Ensar Durmuş" userId="1d6e5366-0a3d-42bd-9605-7be2f97d63f5" providerId="ADAL" clId="{4A7DAF0F-5D13-43ED-906B-4872D0C939F2}" dt="2023-07-30T06:12:25.015" v="3778"/>
          <ac:cxnSpMkLst>
            <pc:docMk/>
            <pc:sldMk cId="239597884" sldId="318"/>
            <ac:cxnSpMk id="15" creationId="{F7784477-9084-EA48-6F70-8C16ED415F02}"/>
          </ac:cxnSpMkLst>
        </pc:cxnChg>
        <pc:cxnChg chg="add mod">
          <ac:chgData name="Ömer Ensar Durmuş" userId="1d6e5366-0a3d-42bd-9605-7be2f97d63f5" providerId="ADAL" clId="{4A7DAF0F-5D13-43ED-906B-4872D0C939F2}" dt="2023-07-30T06:23:33.104" v="3871" actId="1076"/>
          <ac:cxnSpMkLst>
            <pc:docMk/>
            <pc:sldMk cId="239597884" sldId="318"/>
            <ac:cxnSpMk id="24" creationId="{B53220FF-7714-1DBE-073E-E3FB24601110}"/>
          </ac:cxnSpMkLst>
        </pc:cxnChg>
        <pc:cxnChg chg="add mod">
          <ac:chgData name="Ömer Ensar Durmuş" userId="1d6e5366-0a3d-42bd-9605-7be2f97d63f5" providerId="ADAL" clId="{4A7DAF0F-5D13-43ED-906B-4872D0C939F2}" dt="2023-07-30T06:22:24.332" v="3861" actId="14100"/>
          <ac:cxnSpMkLst>
            <pc:docMk/>
            <pc:sldMk cId="239597884" sldId="318"/>
            <ac:cxnSpMk id="30" creationId="{1B227ADF-C3BF-1248-923F-ACE7501C10FE}"/>
          </ac:cxnSpMkLst>
        </pc:cxnChg>
        <pc:cxnChg chg="add mod">
          <ac:chgData name="Ömer Ensar Durmuş" userId="1d6e5366-0a3d-42bd-9605-7be2f97d63f5" providerId="ADAL" clId="{4A7DAF0F-5D13-43ED-906B-4872D0C939F2}" dt="2023-07-30T06:25:44.269" v="3880" actId="1076"/>
          <ac:cxnSpMkLst>
            <pc:docMk/>
            <pc:sldMk cId="239597884" sldId="318"/>
            <ac:cxnSpMk id="33" creationId="{FC8D018B-9C20-8174-1AC3-36800AF768BF}"/>
          </ac:cxnSpMkLst>
        </pc:cxnChg>
        <pc:cxnChg chg="add mod">
          <ac:chgData name="Ömer Ensar Durmuş" userId="1d6e5366-0a3d-42bd-9605-7be2f97d63f5" providerId="ADAL" clId="{4A7DAF0F-5D13-43ED-906B-4872D0C939F2}" dt="2023-07-30T06:39:53.121" v="3961" actId="14100"/>
          <ac:cxnSpMkLst>
            <pc:docMk/>
            <pc:sldMk cId="239597884" sldId="318"/>
            <ac:cxnSpMk id="47" creationId="{D6BD1A95-F98E-A5F2-AF9E-3F555A4EB369}"/>
          </ac:cxnSpMkLst>
        </pc:cxnChg>
        <pc:cxnChg chg="add mod">
          <ac:chgData name="Ömer Ensar Durmuş" userId="1d6e5366-0a3d-42bd-9605-7be2f97d63f5" providerId="ADAL" clId="{4A7DAF0F-5D13-43ED-906B-4872D0C939F2}" dt="2023-07-30T06:39:45.884" v="3959" actId="1076"/>
          <ac:cxnSpMkLst>
            <pc:docMk/>
            <pc:sldMk cId="239597884" sldId="318"/>
            <ac:cxnSpMk id="51" creationId="{19A6B3D4-C9EF-40A8-63AC-7500A41BD13E}"/>
          </ac:cxnSpMkLst>
        </pc:cxnChg>
      </pc:sldChg>
      <pc:sldChg chg="addSp delSp modSp mod">
        <pc:chgData name="Ömer Ensar Durmuş" userId="1d6e5366-0a3d-42bd-9605-7be2f97d63f5" providerId="ADAL" clId="{4A7DAF0F-5D13-43ED-906B-4872D0C939F2}" dt="2023-07-30T06:55:21.215" v="4041" actId="20577"/>
        <pc:sldMkLst>
          <pc:docMk/>
          <pc:sldMk cId="232499080" sldId="319"/>
        </pc:sldMkLst>
        <pc:spChg chg="add del">
          <ac:chgData name="Ömer Ensar Durmuş" userId="1d6e5366-0a3d-42bd-9605-7be2f97d63f5" providerId="ADAL" clId="{4A7DAF0F-5D13-43ED-906B-4872D0C939F2}" dt="2023-07-30T06:43:58.539" v="3986" actId="22"/>
          <ac:spMkLst>
            <pc:docMk/>
            <pc:sldMk cId="232499080" sldId="319"/>
            <ac:spMk id="4" creationId="{9FA0A9CD-D32D-96B0-6516-68000769D278}"/>
          </ac:spMkLst>
        </pc:spChg>
        <pc:spChg chg="mod">
          <ac:chgData name="Ömer Ensar Durmuş" userId="1d6e5366-0a3d-42bd-9605-7be2f97d63f5" providerId="ADAL" clId="{4A7DAF0F-5D13-43ED-906B-4872D0C939F2}" dt="2023-07-30T06:51:49.682" v="3999" actId="1076"/>
          <ac:spMkLst>
            <pc:docMk/>
            <pc:sldMk cId="232499080" sldId="319"/>
            <ac:spMk id="5" creationId="{85D9F803-CDBC-C74C-AF1B-2B5937D1C241}"/>
          </ac:spMkLst>
        </pc:spChg>
        <pc:spChg chg="add mod ord">
          <ac:chgData name="Ömer Ensar Durmuş" userId="1d6e5366-0a3d-42bd-9605-7be2f97d63f5" providerId="ADAL" clId="{4A7DAF0F-5D13-43ED-906B-4872D0C939F2}" dt="2023-07-30T06:55:21.215" v="4041" actId="20577"/>
          <ac:spMkLst>
            <pc:docMk/>
            <pc:sldMk cId="232499080" sldId="319"/>
            <ac:spMk id="7" creationId="{B07EA550-2E47-1B30-7E1F-FDA595213C2C}"/>
          </ac:spMkLst>
        </pc:spChg>
        <pc:spChg chg="mod">
          <ac:chgData name="Ömer Ensar Durmuş" userId="1d6e5366-0a3d-42bd-9605-7be2f97d63f5" providerId="ADAL" clId="{4A7DAF0F-5D13-43ED-906B-4872D0C939F2}" dt="2023-07-30T06:43:01.013" v="3977" actId="27636"/>
          <ac:spMkLst>
            <pc:docMk/>
            <pc:sldMk cId="232499080" sldId="319"/>
            <ac:spMk id="8" creationId="{34C97452-C78A-4701-B8AB-ABFE63D5BEDE}"/>
          </ac:spMkLst>
        </pc:spChg>
        <pc:picChg chg="add mod modCrop">
          <ac:chgData name="Ömer Ensar Durmuş" userId="1d6e5366-0a3d-42bd-9605-7be2f97d63f5" providerId="ADAL" clId="{4A7DAF0F-5D13-43ED-906B-4872D0C939F2}" dt="2023-07-30T06:54:21.795" v="4034" actId="14100"/>
          <ac:picMkLst>
            <pc:docMk/>
            <pc:sldMk cId="232499080" sldId="319"/>
            <ac:picMk id="10" creationId="{523D69A4-8DC7-7E94-F3D5-711E116C9B95}"/>
          </ac:picMkLst>
        </pc:picChg>
        <pc:picChg chg="add mod">
          <ac:chgData name="Ömer Ensar Durmuş" userId="1d6e5366-0a3d-42bd-9605-7be2f97d63f5" providerId="ADAL" clId="{4A7DAF0F-5D13-43ED-906B-4872D0C939F2}" dt="2023-07-30T06:53:59.654" v="4031" actId="1076"/>
          <ac:picMkLst>
            <pc:docMk/>
            <pc:sldMk cId="232499080" sldId="319"/>
            <ac:picMk id="12" creationId="{C44A8B87-319E-5724-A02B-2A9505F3D719}"/>
          </ac:picMkLst>
        </pc:picChg>
      </pc:sldChg>
      <pc:sldChg chg="addSp delSp modSp mod">
        <pc:chgData name="Ömer Ensar Durmuş" userId="1d6e5366-0a3d-42bd-9605-7be2f97d63f5" providerId="ADAL" clId="{4A7DAF0F-5D13-43ED-906B-4872D0C939F2}" dt="2023-07-30T08:40:14.710" v="4549" actId="108"/>
        <pc:sldMkLst>
          <pc:docMk/>
          <pc:sldMk cId="3645034231" sldId="320"/>
        </pc:sldMkLst>
        <pc:spChg chg="mod">
          <ac:chgData name="Ömer Ensar Durmuş" userId="1d6e5366-0a3d-42bd-9605-7be2f97d63f5" providerId="ADAL" clId="{4A7DAF0F-5D13-43ED-906B-4872D0C939F2}" dt="2023-07-30T08:40:14.710" v="4549" actId="108"/>
          <ac:spMkLst>
            <pc:docMk/>
            <pc:sldMk cId="3645034231" sldId="320"/>
            <ac:spMk id="5" creationId="{1B07C49E-AFFC-EC46-8930-E4D428F5F943}"/>
          </ac:spMkLst>
        </pc:spChg>
        <pc:spChg chg="add del mod">
          <ac:chgData name="Ömer Ensar Durmuş" userId="1d6e5366-0a3d-42bd-9605-7be2f97d63f5" providerId="ADAL" clId="{4A7DAF0F-5D13-43ED-906B-4872D0C939F2}" dt="2023-07-30T08:24:41.092" v="4376"/>
          <ac:spMkLst>
            <pc:docMk/>
            <pc:sldMk cId="3645034231" sldId="320"/>
            <ac:spMk id="6" creationId="{B2884B9A-0E99-2510-D171-B058195A6361}"/>
          </ac:spMkLst>
        </pc:spChg>
        <pc:spChg chg="add del mod">
          <ac:chgData name="Ömer Ensar Durmuş" userId="1d6e5366-0a3d-42bd-9605-7be2f97d63f5" providerId="ADAL" clId="{4A7DAF0F-5D13-43ED-906B-4872D0C939F2}" dt="2023-07-30T08:24:45.592" v="4378"/>
          <ac:spMkLst>
            <pc:docMk/>
            <pc:sldMk cId="3645034231" sldId="320"/>
            <ac:spMk id="7" creationId="{768D095C-D49A-8B40-B51D-37935973C31D}"/>
          </ac:spMkLst>
        </pc:spChg>
        <pc:spChg chg="add mod">
          <ac:chgData name="Ömer Ensar Durmuş" userId="1d6e5366-0a3d-42bd-9605-7be2f97d63f5" providerId="ADAL" clId="{4A7DAF0F-5D13-43ED-906B-4872D0C939F2}" dt="2023-07-30T08:24:53.345" v="4386" actId="21"/>
          <ac:spMkLst>
            <pc:docMk/>
            <pc:sldMk cId="3645034231" sldId="320"/>
            <ac:spMk id="10" creationId="{2BAC430E-5AB2-6DB8-63E0-8D93FB59BEC6}"/>
          </ac:spMkLst>
        </pc:spChg>
        <pc:picChg chg="add mod">
          <ac:chgData name="Ömer Ensar Durmuş" userId="1d6e5366-0a3d-42bd-9605-7be2f97d63f5" providerId="ADAL" clId="{4A7DAF0F-5D13-43ED-906B-4872D0C939F2}" dt="2023-07-30T08:27:40.869" v="4464" actId="1076"/>
          <ac:picMkLst>
            <pc:docMk/>
            <pc:sldMk cId="3645034231" sldId="320"/>
            <ac:picMk id="3" creationId="{4B3AF246-24F7-7B69-3675-126F80612CDD}"/>
          </ac:picMkLst>
        </pc:picChg>
        <pc:picChg chg="add del">
          <ac:chgData name="Ömer Ensar Durmuş" userId="1d6e5366-0a3d-42bd-9605-7be2f97d63f5" providerId="ADAL" clId="{4A7DAF0F-5D13-43ED-906B-4872D0C939F2}" dt="2023-07-30T08:24:50.765" v="4384"/>
          <ac:picMkLst>
            <pc:docMk/>
            <pc:sldMk cId="3645034231" sldId="320"/>
            <ac:picMk id="8" creationId="{C1640E1D-B669-53F8-DA37-0951BEEB0B42}"/>
          </ac:picMkLst>
        </pc:picChg>
      </pc:sldChg>
      <pc:sldChg chg="addSp delSp modSp mod">
        <pc:chgData name="Ömer Ensar Durmuş" userId="1d6e5366-0a3d-42bd-9605-7be2f97d63f5" providerId="ADAL" clId="{4A7DAF0F-5D13-43ED-906B-4872D0C939F2}" dt="2023-07-30T08:07:22.204" v="4320"/>
        <pc:sldMkLst>
          <pc:docMk/>
          <pc:sldMk cId="700132931" sldId="322"/>
        </pc:sldMkLst>
        <pc:spChg chg="del mod">
          <ac:chgData name="Ömer Ensar Durmuş" userId="1d6e5366-0a3d-42bd-9605-7be2f97d63f5" providerId="ADAL" clId="{4A7DAF0F-5D13-43ED-906B-4872D0C939F2}" dt="2023-07-30T07:05:33.423" v="4057" actId="478"/>
          <ac:spMkLst>
            <pc:docMk/>
            <pc:sldMk cId="700132931" sldId="322"/>
            <ac:spMk id="5" creationId="{85D9F803-CDBC-C74C-AF1B-2B5937D1C241}"/>
          </ac:spMkLst>
        </pc:spChg>
        <pc:spChg chg="mod">
          <ac:chgData name="Ömer Ensar Durmuş" userId="1d6e5366-0a3d-42bd-9605-7be2f97d63f5" providerId="ADAL" clId="{4A7DAF0F-5D13-43ED-906B-4872D0C939F2}" dt="2023-07-30T08:07:22.204" v="4320"/>
          <ac:spMkLst>
            <pc:docMk/>
            <pc:sldMk cId="700132931" sldId="322"/>
            <ac:spMk id="8" creationId="{9456A072-47A6-4424-9ABE-F398119040DD}"/>
          </ac:spMkLst>
        </pc:spChg>
        <pc:spChg chg="add mod">
          <ac:chgData name="Ömer Ensar Durmuş" userId="1d6e5366-0a3d-42bd-9605-7be2f97d63f5" providerId="ADAL" clId="{4A7DAF0F-5D13-43ED-906B-4872D0C939F2}" dt="2023-07-30T07:06:56.287" v="4086" actId="1076"/>
          <ac:spMkLst>
            <pc:docMk/>
            <pc:sldMk cId="700132931" sldId="322"/>
            <ac:spMk id="11" creationId="{D7D59DB6-0988-3181-DA4C-48DE34DB60F1}"/>
          </ac:spMkLst>
        </pc:spChg>
        <pc:grpChg chg="add mod">
          <ac:chgData name="Ömer Ensar Durmuş" userId="1d6e5366-0a3d-42bd-9605-7be2f97d63f5" providerId="ADAL" clId="{4A7DAF0F-5D13-43ED-906B-4872D0C939F2}" dt="2023-07-30T07:07:29.564" v="4093" actId="1076"/>
          <ac:grpSpMkLst>
            <pc:docMk/>
            <pc:sldMk cId="700132931" sldId="322"/>
            <ac:grpSpMk id="9" creationId="{1611232E-156D-3730-EFC0-F109C474A0BC}"/>
          </ac:grpSpMkLst>
        </pc:grpChg>
        <pc:picChg chg="add mod">
          <ac:chgData name="Ömer Ensar Durmuş" userId="1d6e5366-0a3d-42bd-9605-7be2f97d63f5" providerId="ADAL" clId="{4A7DAF0F-5D13-43ED-906B-4872D0C939F2}" dt="2023-07-30T07:04:48.528" v="4050" actId="164"/>
          <ac:picMkLst>
            <pc:docMk/>
            <pc:sldMk cId="700132931" sldId="322"/>
            <ac:picMk id="4" creationId="{9084AC52-62CB-AB8A-549D-DEE9F3B2E1B2}"/>
          </ac:picMkLst>
        </pc:picChg>
        <pc:picChg chg="add mod">
          <ac:chgData name="Ömer Ensar Durmuş" userId="1d6e5366-0a3d-42bd-9605-7be2f97d63f5" providerId="ADAL" clId="{4A7DAF0F-5D13-43ED-906B-4872D0C939F2}" dt="2023-07-30T07:04:48.528" v="4050" actId="164"/>
          <ac:picMkLst>
            <pc:docMk/>
            <pc:sldMk cId="700132931" sldId="322"/>
            <ac:picMk id="7" creationId="{F439ED36-CE1A-2512-B2DD-CA0AC3015E47}"/>
          </ac:picMkLst>
        </pc:picChg>
      </pc:sldChg>
      <pc:sldChg chg="addSp modSp mod">
        <pc:chgData name="Ömer Ensar Durmuş" userId="1d6e5366-0a3d-42bd-9605-7be2f97d63f5" providerId="ADAL" clId="{4A7DAF0F-5D13-43ED-906B-4872D0C939F2}" dt="2023-07-30T08:12:03.429" v="4345" actId="12"/>
        <pc:sldMkLst>
          <pc:docMk/>
          <pc:sldMk cId="1866160706" sldId="323"/>
        </pc:sldMkLst>
        <pc:spChg chg="mod">
          <ac:chgData name="Ömer Ensar Durmuş" userId="1d6e5366-0a3d-42bd-9605-7be2f97d63f5" providerId="ADAL" clId="{4A7DAF0F-5D13-43ED-906B-4872D0C939F2}" dt="2023-07-30T08:12:03.429" v="4345" actId="12"/>
          <ac:spMkLst>
            <pc:docMk/>
            <pc:sldMk cId="1866160706" sldId="323"/>
            <ac:spMk id="5" creationId="{85D9F803-CDBC-C74C-AF1B-2B5937D1C241}"/>
          </ac:spMkLst>
        </pc:spChg>
        <pc:spChg chg="mod">
          <ac:chgData name="Ömer Ensar Durmuş" userId="1d6e5366-0a3d-42bd-9605-7be2f97d63f5" providerId="ADAL" clId="{4A7DAF0F-5D13-43ED-906B-4872D0C939F2}" dt="2023-07-30T08:09:07.137" v="4343" actId="20577"/>
          <ac:spMkLst>
            <pc:docMk/>
            <pc:sldMk cId="1866160706" sldId="323"/>
            <ac:spMk id="8" creationId="{4EF94599-779E-457E-B57B-6063EBF7A840}"/>
          </ac:spMkLst>
        </pc:spChg>
        <pc:grpChg chg="add mod">
          <ac:chgData name="Ömer Ensar Durmuş" userId="1d6e5366-0a3d-42bd-9605-7be2f97d63f5" providerId="ADAL" clId="{4A7DAF0F-5D13-43ED-906B-4872D0C939F2}" dt="2023-07-30T08:04:56.729" v="4291" actId="1076"/>
          <ac:grpSpMkLst>
            <pc:docMk/>
            <pc:sldMk cId="1866160706" sldId="323"/>
            <ac:grpSpMk id="7" creationId="{179FC594-C6D1-E1CE-7F58-9A2C85498D59}"/>
          </ac:grpSpMkLst>
        </pc:grpChg>
        <pc:picChg chg="add mod modCrop">
          <ac:chgData name="Ömer Ensar Durmuş" userId="1d6e5366-0a3d-42bd-9605-7be2f97d63f5" providerId="ADAL" clId="{4A7DAF0F-5D13-43ED-906B-4872D0C939F2}" dt="2023-07-30T07:10:02.695" v="4105" actId="164"/>
          <ac:picMkLst>
            <pc:docMk/>
            <pc:sldMk cId="1866160706" sldId="323"/>
            <ac:picMk id="4" creationId="{F4C61FED-2E6B-AAA6-CB10-E3E336C51E5B}"/>
          </ac:picMkLst>
        </pc:picChg>
        <pc:picChg chg="add mod modCrop">
          <ac:chgData name="Ömer Ensar Durmuş" userId="1d6e5366-0a3d-42bd-9605-7be2f97d63f5" providerId="ADAL" clId="{4A7DAF0F-5D13-43ED-906B-4872D0C939F2}" dt="2023-07-30T07:10:02.695" v="4105" actId="164"/>
          <ac:picMkLst>
            <pc:docMk/>
            <pc:sldMk cId="1866160706" sldId="323"/>
            <ac:picMk id="6" creationId="{24005081-EA11-9A9E-1305-3472E0B59F4F}"/>
          </ac:picMkLst>
        </pc:picChg>
      </pc:sldChg>
      <pc:sldChg chg="addSp delSp modSp mod">
        <pc:chgData name="Ömer Ensar Durmuş" userId="1d6e5366-0a3d-42bd-9605-7be2f97d63f5" providerId="ADAL" clId="{4A7DAF0F-5D13-43ED-906B-4872D0C939F2}" dt="2023-07-30T08:09:54.875" v="4344" actId="20577"/>
        <pc:sldMkLst>
          <pc:docMk/>
          <pc:sldMk cId="252359608" sldId="324"/>
        </pc:sldMkLst>
        <pc:spChg chg="del mod">
          <ac:chgData name="Ömer Ensar Durmuş" userId="1d6e5366-0a3d-42bd-9605-7be2f97d63f5" providerId="ADAL" clId="{4A7DAF0F-5D13-43ED-906B-4872D0C939F2}" dt="2023-07-30T07:53:14.754" v="4196" actId="478"/>
          <ac:spMkLst>
            <pc:docMk/>
            <pc:sldMk cId="252359608" sldId="324"/>
            <ac:spMk id="5" creationId="{85D9F803-CDBC-C74C-AF1B-2B5937D1C241}"/>
          </ac:spMkLst>
        </pc:spChg>
        <pc:spChg chg="mod">
          <ac:chgData name="Ömer Ensar Durmuş" userId="1d6e5366-0a3d-42bd-9605-7be2f97d63f5" providerId="ADAL" clId="{4A7DAF0F-5D13-43ED-906B-4872D0C939F2}" dt="2023-07-30T07:48:57.982" v="4165" actId="20577"/>
          <ac:spMkLst>
            <pc:docMk/>
            <pc:sldMk cId="252359608" sldId="324"/>
            <ac:spMk id="12" creationId="{4D271BF5-BAA1-4CEB-A575-76A097FABBBA}"/>
          </ac:spMkLst>
        </pc:spChg>
        <pc:spChg chg="add mod">
          <ac:chgData name="Ömer Ensar Durmuş" userId="1d6e5366-0a3d-42bd-9605-7be2f97d63f5" providerId="ADAL" clId="{4A7DAF0F-5D13-43ED-906B-4872D0C939F2}" dt="2023-07-30T08:09:54.875" v="4344" actId="20577"/>
          <ac:spMkLst>
            <pc:docMk/>
            <pc:sldMk cId="252359608" sldId="324"/>
            <ac:spMk id="24" creationId="{FE71A0CE-59A2-9F8F-B957-AAFE8B5824DD}"/>
          </ac:spMkLst>
        </pc:spChg>
        <pc:picChg chg="add del mod">
          <ac:chgData name="Ömer Ensar Durmuş" userId="1d6e5366-0a3d-42bd-9605-7be2f97d63f5" providerId="ADAL" clId="{4A7DAF0F-5D13-43ED-906B-4872D0C939F2}" dt="2023-07-30T07:30:18.713" v="4112" actId="478"/>
          <ac:picMkLst>
            <pc:docMk/>
            <pc:sldMk cId="252359608" sldId="324"/>
            <ac:picMk id="4" creationId="{12DA61F1-CA77-E02D-9208-30177421F98D}"/>
          </ac:picMkLst>
        </pc:picChg>
        <pc:picChg chg="add del mod">
          <ac:chgData name="Ömer Ensar Durmuş" userId="1d6e5366-0a3d-42bd-9605-7be2f97d63f5" providerId="ADAL" clId="{4A7DAF0F-5D13-43ED-906B-4872D0C939F2}" dt="2023-07-30T07:30:16.902" v="4111" actId="478"/>
          <ac:picMkLst>
            <pc:docMk/>
            <pc:sldMk cId="252359608" sldId="324"/>
            <ac:picMk id="7" creationId="{43E1A756-33CE-97B4-0B5E-D490FA033DCB}"/>
          </ac:picMkLst>
        </pc:picChg>
        <pc:picChg chg="add del mod">
          <ac:chgData name="Ömer Ensar Durmuş" userId="1d6e5366-0a3d-42bd-9605-7be2f97d63f5" providerId="ADAL" clId="{4A7DAF0F-5D13-43ED-906B-4872D0C939F2}" dt="2023-07-30T07:49:16.038" v="4168" actId="478"/>
          <ac:picMkLst>
            <pc:docMk/>
            <pc:sldMk cId="252359608" sldId="324"/>
            <ac:picMk id="9" creationId="{AFC1CB8B-6BDA-C80C-D7D1-50C297CFF973}"/>
          </ac:picMkLst>
        </pc:picChg>
        <pc:picChg chg="add mod">
          <ac:chgData name="Ömer Ensar Durmuş" userId="1d6e5366-0a3d-42bd-9605-7be2f97d63f5" providerId="ADAL" clId="{4A7DAF0F-5D13-43ED-906B-4872D0C939F2}" dt="2023-07-30T07:55:18.353" v="4215" actId="14100"/>
          <ac:picMkLst>
            <pc:docMk/>
            <pc:sldMk cId="252359608" sldId="324"/>
            <ac:picMk id="18" creationId="{A35064FC-1E30-F7D9-D2CE-BDE7A3CF6C20}"/>
          </ac:picMkLst>
        </pc:picChg>
        <pc:picChg chg="add mod">
          <ac:chgData name="Ömer Ensar Durmuş" userId="1d6e5366-0a3d-42bd-9605-7be2f97d63f5" providerId="ADAL" clId="{4A7DAF0F-5D13-43ED-906B-4872D0C939F2}" dt="2023-07-30T07:55:18.353" v="4215" actId="14100"/>
          <ac:picMkLst>
            <pc:docMk/>
            <pc:sldMk cId="252359608" sldId="324"/>
            <ac:picMk id="20" creationId="{7EBC1477-EBF7-004F-676C-60F300A44064}"/>
          </ac:picMkLst>
        </pc:picChg>
        <pc:picChg chg="add mod">
          <ac:chgData name="Ömer Ensar Durmuş" userId="1d6e5366-0a3d-42bd-9605-7be2f97d63f5" providerId="ADAL" clId="{4A7DAF0F-5D13-43ED-906B-4872D0C939F2}" dt="2023-07-30T07:55:21.818" v="4216" actId="1076"/>
          <ac:picMkLst>
            <pc:docMk/>
            <pc:sldMk cId="252359608" sldId="324"/>
            <ac:picMk id="22" creationId="{C9A0E302-BB87-D06A-7C60-7E71CECE8A28}"/>
          </ac:picMkLst>
        </pc:picChg>
        <pc:cxnChg chg="add del mod">
          <ac:chgData name="Ömer Ensar Durmuş" userId="1d6e5366-0a3d-42bd-9605-7be2f97d63f5" providerId="ADAL" clId="{4A7DAF0F-5D13-43ED-906B-4872D0C939F2}" dt="2023-07-30T07:49:37.081" v="4169" actId="478"/>
          <ac:cxnSpMkLst>
            <pc:docMk/>
            <pc:sldMk cId="252359608" sldId="324"/>
            <ac:cxnSpMk id="11" creationId="{65F93489-4E84-07C1-44D9-3BC6EA5E9829}"/>
          </ac:cxnSpMkLst>
        </pc:cxnChg>
      </pc:sldChg>
      <pc:sldChg chg="modSp mod">
        <pc:chgData name="Ömer Ensar Durmuş" userId="1d6e5366-0a3d-42bd-9605-7be2f97d63f5" providerId="ADAL" clId="{4A7DAF0F-5D13-43ED-906B-4872D0C939F2}" dt="2023-07-14T12:36:35.228" v="32" actId="20577"/>
        <pc:sldMkLst>
          <pc:docMk/>
          <pc:sldMk cId="1277611629" sldId="327"/>
        </pc:sldMkLst>
        <pc:spChg chg="mod">
          <ac:chgData name="Ömer Ensar Durmuş" userId="1d6e5366-0a3d-42bd-9605-7be2f97d63f5" providerId="ADAL" clId="{4A7DAF0F-5D13-43ED-906B-4872D0C939F2}" dt="2023-07-14T12:36:35.228" v="32" actId="20577"/>
          <ac:spMkLst>
            <pc:docMk/>
            <pc:sldMk cId="1277611629" sldId="327"/>
            <ac:spMk id="6" creationId="{2C36AF9D-A911-994B-90EA-013D4CDA5604}"/>
          </ac:spMkLst>
        </pc:spChg>
      </pc:sldChg>
      <pc:sldChg chg="modSp mod">
        <pc:chgData name="Ömer Ensar Durmuş" userId="1d6e5366-0a3d-42bd-9605-7be2f97d63f5" providerId="ADAL" clId="{4A7DAF0F-5D13-43ED-906B-4872D0C939F2}" dt="2023-07-17T06:41:43.674" v="747" actId="790"/>
        <pc:sldMkLst>
          <pc:docMk/>
          <pc:sldMk cId="1980221439" sldId="331"/>
        </pc:sldMkLst>
        <pc:spChg chg="mod">
          <ac:chgData name="Ömer Ensar Durmuş" userId="1d6e5366-0a3d-42bd-9605-7be2f97d63f5" providerId="ADAL" clId="{4A7DAF0F-5D13-43ED-906B-4872D0C939F2}" dt="2023-07-17T06:41:43.674" v="747" actId="790"/>
          <ac:spMkLst>
            <pc:docMk/>
            <pc:sldMk cId="1980221439" sldId="331"/>
            <ac:spMk id="10" creationId="{79EF1473-3ADD-43F1-A495-57AAB7FD902F}"/>
          </ac:spMkLst>
        </pc:spChg>
      </pc:sldChg>
      <pc:sldChg chg="modSp mod">
        <pc:chgData name="Ömer Ensar Durmuş" userId="1d6e5366-0a3d-42bd-9605-7be2f97d63f5" providerId="ADAL" clId="{4A7DAF0F-5D13-43ED-906B-4872D0C939F2}" dt="2023-07-17T06:44:11.269" v="778" actId="403"/>
        <pc:sldMkLst>
          <pc:docMk/>
          <pc:sldMk cId="2560061391" sldId="332"/>
        </pc:sldMkLst>
        <pc:spChg chg="mod">
          <ac:chgData name="Ömer Ensar Durmuş" userId="1d6e5366-0a3d-42bd-9605-7be2f97d63f5" providerId="ADAL" clId="{4A7DAF0F-5D13-43ED-906B-4872D0C939F2}" dt="2023-07-17T06:44:11.269" v="778" actId="403"/>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68623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778665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1985172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7558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310805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merensar13/IBM_Data_Science_Exercise/blob/6068a6efff0d820eed8bb91d1f74f6b49339f74c/Capstone%20Project/Data%20Wrangling/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omerensar13/IBM_Data_Science_Exercise/blob/6068a6efff0d820eed8bb91d1f74f6b49339f74c/Capstone%20Project/Collecting%20the%20Data/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merensar13/IBM_Data_Science_Exercise/blob/eed05841de279ed760fd1b5d5e02d4f854e99720/Capstone%20Project/Exploratory%20Data%20Analysis%20Pandas%20and%20Matplotlib/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merensar13/IBM_Data_Science_Exercise/blob/6068a6efff0d820eed8bb91d1f74f6b49339f74c/Capstone%20Project/Exploratory%20Data%20Analysis%20SQL/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omerensar13/IBM_Data_Science_Exercise/blob/6068a6efff0d820eed8bb91d1f74f6b49339f74c/Capstone%20Project/%C4%B0nteractive%20Visual%20Analytics%20and%20Dashboard/IBM-DS0321EN-SkillsNetwork_labs_module_3_lab_jupyter_launch_site_location.jupyterlite.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merensar13/IBM_Data_Science_Exercise/blob/6068a6efff0d820eed8bb91d1f74f6b49339f74c/Capstone%20Project/%C4%B0nteractive%20Visual%20Analytics%20and%20Dashboard/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merensar13/IBM_Data_Science_Exercise/blob/6068a6efff0d820eed8bb91d1f74f6b49339f74c/Capstone%20Project/Predictive%20Analysis/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omerensar13/IBM_Data_Science_Exercise/blob/a06307eed57655ad14c769fd05037743e6038bd2/Capstone%20Project/Predictive%20Analysis/IBM-DS0321EN-SkillsNetwork_labs_module_4_SpaceX_Machine_Learning_Prediction_Part_5.jupyterlite.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github.com/omerensar13/IBM_Data_Science_Exercise/blob/6068a6efff0d820eed8bb91d1f74f6b49339f74c/Capstone%20Project/Collecting%20the%20Data/jupyter-labs-spacex-data-collection-api.ipynb" TargetMode="External"/><Relationship Id="rId5" Type="http://schemas.openxmlformats.org/officeDocument/2006/relationships/hyperlink" Target="https://github.com/omerensar13/IBM_Data_Science_Exercise/blob/6068a6efff0d820eed8bb91d1f74f6b49339f74c/Capstone%20Project/Collecting%20the%20Data/jupyter-labs-webscraping.ipynb"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omerensar13/IBM_Data_Science_Exercise/blob/6068a6efff0d820eed8bb91d1f74f6b49339f74c/Capstone%20Project/Collecting%20the%20Data/jupyter-labs-webscraping.ipynb"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tr-TR" dirty="0">
                <a:solidFill>
                  <a:schemeClr val="bg2"/>
                </a:solidFill>
                <a:latin typeface="Abadi"/>
                <a:ea typeface="SF Pro" pitchFamily="2" charset="0"/>
                <a:cs typeface="SF Pro" pitchFamily="2" charset="0"/>
              </a:rPr>
              <a:t>Ömer Ensar DURMUŞ</a:t>
            </a:r>
            <a:endParaRPr lang="en-US" dirty="0">
              <a:solidFill>
                <a:schemeClr val="bg2"/>
              </a:solidFill>
              <a:latin typeface="Abadi"/>
              <a:ea typeface="SF Pro" pitchFamily="2" charset="0"/>
              <a:cs typeface="SF Pro" pitchFamily="2" charset="0"/>
            </a:endParaRPr>
          </a:p>
          <a:p>
            <a:r>
              <a:rPr lang="tr-TR" dirty="0">
                <a:solidFill>
                  <a:schemeClr val="bg2"/>
                </a:solidFill>
                <a:latin typeface="Abadi" panose="020B0604020104020204" pitchFamily="34" charset="0"/>
                <a:ea typeface="SF Pro" pitchFamily="2" charset="0"/>
                <a:cs typeface="SF Pro" pitchFamily="2" charset="0"/>
              </a:rPr>
              <a:t>14.07.2023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8C81D6B-F848-9D4F-8EB5-4FB3CCE40348}"/>
              </a:ext>
            </a:extLst>
          </p:cNvPr>
          <p:cNvSpPr/>
          <p:nvPr/>
        </p:nvSpPr>
        <p:spPr>
          <a:xfrm>
            <a:off x="4238298" y="3684451"/>
            <a:ext cx="3739054" cy="18136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4170" y="1424841"/>
            <a:ext cx="10653801" cy="1264416"/>
          </a:xfrm>
          <a:prstGeom prst="rect">
            <a:avLst/>
          </a:prstGeom>
        </p:spPr>
        <p:txBody>
          <a:bodyPr/>
          <a:lstStyle/>
          <a:p>
            <a:r>
              <a:rPr lang="en-US" sz="1800" dirty="0"/>
              <a:t>First of all, </a:t>
            </a:r>
            <a:r>
              <a:rPr lang="en-US" sz="1800" dirty="0" err="1"/>
              <a:t>exploratary</a:t>
            </a:r>
            <a:r>
              <a:rPr lang="en-US" sz="1800" dirty="0"/>
              <a:t> data analysis was performed on the data and the unique values in the column to be estimated were examined. To make it suitable for machine learning, these values have been replaced with the number 0 and 1 representing the pass or fail state and added to the </a:t>
            </a:r>
            <a:r>
              <a:rPr lang="en-US" sz="1800" dirty="0" err="1"/>
              <a:t>dataframe</a:t>
            </a:r>
            <a:r>
              <a:rPr lang="en-US" sz="1800" dirty="0"/>
              <a:t> as the class column.</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7" name="Rectangle: Rounded Corners 6">
            <a:extLst>
              <a:ext uri="{FF2B5EF4-FFF2-40B4-BE49-F238E27FC236}">
                <a16:creationId xmlns:a16="http://schemas.microsoft.com/office/drawing/2014/main" id="{650571FB-704F-D9D6-1093-10F1417E51D3}"/>
              </a:ext>
            </a:extLst>
          </p:cNvPr>
          <p:cNvSpPr/>
          <p:nvPr/>
        </p:nvSpPr>
        <p:spPr>
          <a:xfrm>
            <a:off x="917029" y="2628521"/>
            <a:ext cx="1366345" cy="54904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Import</a:t>
            </a:r>
            <a:r>
              <a:rPr lang="tr-TR" dirty="0">
                <a:solidFill>
                  <a:schemeClr val="tx1"/>
                </a:solidFill>
              </a:rPr>
              <a:t> data</a:t>
            </a:r>
            <a:endParaRPr lang="en-US" dirty="0">
              <a:solidFill>
                <a:schemeClr val="tx1"/>
              </a:solidFill>
            </a:endParaRPr>
          </a:p>
        </p:txBody>
      </p:sp>
      <p:cxnSp>
        <p:nvCxnSpPr>
          <p:cNvPr id="10" name="Straight Arrow Connector 9">
            <a:extLst>
              <a:ext uri="{FF2B5EF4-FFF2-40B4-BE49-F238E27FC236}">
                <a16:creationId xmlns:a16="http://schemas.microsoft.com/office/drawing/2014/main" id="{D0090F0F-A83B-B032-789B-27195AA1EA9F}"/>
              </a:ext>
            </a:extLst>
          </p:cNvPr>
          <p:cNvCxnSpPr>
            <a:cxnSpLocks/>
            <a:stCxn id="7" idx="3"/>
          </p:cNvCxnSpPr>
          <p:nvPr/>
        </p:nvCxnSpPr>
        <p:spPr>
          <a:xfrm flipV="1">
            <a:off x="2283374" y="2901790"/>
            <a:ext cx="493986" cy="1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2B4E990-4D61-6E49-F797-322B18401021}"/>
              </a:ext>
            </a:extLst>
          </p:cNvPr>
          <p:cNvSpPr/>
          <p:nvPr/>
        </p:nvSpPr>
        <p:spPr>
          <a:xfrm>
            <a:off x="2777361" y="2627265"/>
            <a:ext cx="1156138" cy="55030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rPr>
              <a:t>EDA</a:t>
            </a:r>
            <a:endParaRPr lang="en-US" dirty="0">
              <a:solidFill>
                <a:schemeClr val="tx1"/>
              </a:solidFill>
            </a:endParaRPr>
          </a:p>
        </p:txBody>
      </p:sp>
      <p:cxnSp>
        <p:nvCxnSpPr>
          <p:cNvPr id="15" name="Straight Arrow Connector 14">
            <a:extLst>
              <a:ext uri="{FF2B5EF4-FFF2-40B4-BE49-F238E27FC236}">
                <a16:creationId xmlns:a16="http://schemas.microsoft.com/office/drawing/2014/main" id="{F0EB2A86-D983-C82D-22BD-62BDA12C720C}"/>
              </a:ext>
            </a:extLst>
          </p:cNvPr>
          <p:cNvCxnSpPr>
            <a:cxnSpLocks/>
          </p:cNvCxnSpPr>
          <p:nvPr/>
        </p:nvCxnSpPr>
        <p:spPr>
          <a:xfrm>
            <a:off x="3933499" y="2901162"/>
            <a:ext cx="609599" cy="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5F64B1D2-949A-0E28-87B2-E4466973FCE5}"/>
              </a:ext>
            </a:extLst>
          </p:cNvPr>
          <p:cNvSpPr/>
          <p:nvPr/>
        </p:nvSpPr>
        <p:spPr>
          <a:xfrm>
            <a:off x="4543098" y="2628521"/>
            <a:ext cx="1587062" cy="55030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a:solidFill>
                  <a:schemeClr val="tx1"/>
                </a:solidFill>
              </a:rPr>
              <a:t>Define </a:t>
            </a:r>
            <a:r>
              <a:rPr lang="en-US" dirty="0">
                <a:solidFill>
                  <a:schemeClr val="tx1"/>
                </a:solidFill>
              </a:rPr>
              <a:t>target</a:t>
            </a:r>
            <a:r>
              <a:rPr lang="tr-TR" dirty="0">
                <a:solidFill>
                  <a:schemeClr val="tx1"/>
                </a:solidFill>
              </a:rPr>
              <a:t> </a:t>
            </a:r>
            <a:r>
              <a:rPr lang="en-US" dirty="0">
                <a:solidFill>
                  <a:schemeClr val="tx1"/>
                </a:solidFill>
              </a:rPr>
              <a:t>column</a:t>
            </a:r>
          </a:p>
        </p:txBody>
      </p:sp>
      <p:cxnSp>
        <p:nvCxnSpPr>
          <p:cNvPr id="20" name="Straight Arrow Connector 19">
            <a:extLst>
              <a:ext uri="{FF2B5EF4-FFF2-40B4-BE49-F238E27FC236}">
                <a16:creationId xmlns:a16="http://schemas.microsoft.com/office/drawing/2014/main" id="{E2FF9111-0621-6075-D4E2-A7C574CABECB}"/>
              </a:ext>
            </a:extLst>
          </p:cNvPr>
          <p:cNvCxnSpPr>
            <a:cxnSpLocks/>
            <a:stCxn id="18" idx="3"/>
            <a:endCxn id="21" idx="1"/>
          </p:cNvCxnSpPr>
          <p:nvPr/>
        </p:nvCxnSpPr>
        <p:spPr>
          <a:xfrm flipV="1">
            <a:off x="6130160" y="2902439"/>
            <a:ext cx="432619" cy="1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4A5A8C3-DE1F-0B5D-CFBD-73F00BC5A91F}"/>
              </a:ext>
            </a:extLst>
          </p:cNvPr>
          <p:cNvSpPr/>
          <p:nvPr/>
        </p:nvSpPr>
        <p:spPr>
          <a:xfrm>
            <a:off x="6562779" y="2628521"/>
            <a:ext cx="2573340" cy="5478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Transform target</a:t>
            </a:r>
            <a:r>
              <a:rPr lang="tr-TR" dirty="0">
                <a:solidFill>
                  <a:schemeClr val="tx1"/>
                </a:solidFill>
              </a:rPr>
              <a:t> </a:t>
            </a:r>
            <a:r>
              <a:rPr lang="tr-TR" dirty="0" err="1">
                <a:solidFill>
                  <a:schemeClr val="tx1"/>
                </a:solidFill>
              </a:rPr>
              <a:t>column</a:t>
            </a:r>
            <a:r>
              <a:rPr lang="en-US" dirty="0">
                <a:solidFill>
                  <a:schemeClr val="tx1"/>
                </a:solidFill>
              </a:rPr>
              <a:t> labels to number</a:t>
            </a:r>
          </a:p>
        </p:txBody>
      </p:sp>
      <p:graphicFrame>
        <p:nvGraphicFramePr>
          <p:cNvPr id="29" name="Table 28">
            <a:extLst>
              <a:ext uri="{FF2B5EF4-FFF2-40B4-BE49-F238E27FC236}">
                <a16:creationId xmlns:a16="http://schemas.microsoft.com/office/drawing/2014/main" id="{52FCE81C-C794-6F7E-EA4F-D3BF75922FC1}"/>
              </a:ext>
            </a:extLst>
          </p:cNvPr>
          <p:cNvGraphicFramePr>
            <a:graphicFrameLocks noGrp="1"/>
          </p:cNvGraphicFramePr>
          <p:nvPr>
            <p:extLst>
              <p:ext uri="{D42A27DB-BD31-4B8C-83A1-F6EECF244321}">
                <p14:modId xmlns:p14="http://schemas.microsoft.com/office/powerpoint/2010/main" val="1290774817"/>
              </p:ext>
            </p:extLst>
          </p:nvPr>
        </p:nvGraphicFramePr>
        <p:xfrm>
          <a:off x="6663560" y="3932654"/>
          <a:ext cx="996704" cy="1371600"/>
        </p:xfrm>
        <a:graphic>
          <a:graphicData uri="http://schemas.openxmlformats.org/drawingml/2006/table">
            <a:tbl>
              <a:tblPr>
                <a:tableStyleId>{5940675A-B579-460E-94D1-54222C63F5DA}</a:tableStyleId>
              </a:tblPr>
              <a:tblGrid>
                <a:gridCol w="996704">
                  <a:extLst>
                    <a:ext uri="{9D8B030D-6E8A-4147-A177-3AD203B41FA5}">
                      <a16:colId xmlns:a16="http://schemas.microsoft.com/office/drawing/2014/main" val="2714263529"/>
                    </a:ext>
                  </a:extLst>
                </a:gridCol>
              </a:tblGrid>
              <a:tr h="0">
                <a:tc>
                  <a:txBody>
                    <a:bodyPr/>
                    <a:lstStyle/>
                    <a:p>
                      <a:pPr algn="r" fontAlgn="ctr"/>
                      <a:r>
                        <a:rPr lang="tr-TR" sz="1200" b="1" dirty="0" err="1">
                          <a:effectLst/>
                        </a:rPr>
                        <a:t>Outcome</a:t>
                      </a:r>
                      <a:endParaRPr lang="en-US" sz="1200" b="1" dirty="0">
                        <a:effectLst/>
                      </a:endParaRPr>
                    </a:p>
                  </a:txBody>
                  <a:tcPr anchor="ctr">
                    <a:solidFill>
                      <a:schemeClr val="bg1"/>
                    </a:solidFill>
                  </a:tcPr>
                </a:tc>
                <a:extLst>
                  <a:ext uri="{0D108BD9-81ED-4DB2-BD59-A6C34878D82A}">
                    <a16:rowId xmlns:a16="http://schemas.microsoft.com/office/drawing/2014/main" val="2363221129"/>
                  </a:ext>
                </a:extLst>
              </a:tr>
              <a:tr h="0">
                <a:tc>
                  <a:txBody>
                    <a:bodyPr/>
                    <a:lstStyle/>
                    <a:p>
                      <a:pPr algn="r" fontAlgn="ctr"/>
                      <a:r>
                        <a:rPr lang="tr-TR" sz="1200" dirty="0">
                          <a:effectLst/>
                        </a:rPr>
                        <a:t>1</a:t>
                      </a:r>
                      <a:endParaRPr lang="en-US" sz="1200" dirty="0">
                        <a:effectLst/>
                      </a:endParaRPr>
                    </a:p>
                  </a:txBody>
                  <a:tcPr anchor="ctr">
                    <a:solidFill>
                      <a:schemeClr val="bg1"/>
                    </a:solidFill>
                  </a:tcPr>
                </a:tc>
                <a:extLst>
                  <a:ext uri="{0D108BD9-81ED-4DB2-BD59-A6C34878D82A}">
                    <a16:rowId xmlns:a16="http://schemas.microsoft.com/office/drawing/2014/main" val="166772001"/>
                  </a:ext>
                </a:extLst>
              </a:tr>
              <a:tr h="0">
                <a:tc>
                  <a:txBody>
                    <a:bodyPr/>
                    <a:lstStyle/>
                    <a:p>
                      <a:pPr algn="r" fontAlgn="ctr"/>
                      <a:r>
                        <a:rPr lang="en-US" sz="1200" dirty="0">
                          <a:effectLst/>
                        </a:rPr>
                        <a:t>0</a:t>
                      </a:r>
                    </a:p>
                  </a:txBody>
                  <a:tcPr anchor="ctr">
                    <a:solidFill>
                      <a:schemeClr val="bg1"/>
                    </a:solidFill>
                  </a:tcPr>
                </a:tc>
                <a:extLst>
                  <a:ext uri="{0D108BD9-81ED-4DB2-BD59-A6C34878D82A}">
                    <a16:rowId xmlns:a16="http://schemas.microsoft.com/office/drawing/2014/main" val="1939304814"/>
                  </a:ext>
                </a:extLst>
              </a:tr>
              <a:tr h="0">
                <a:tc>
                  <a:txBody>
                    <a:bodyPr/>
                    <a:lstStyle/>
                    <a:p>
                      <a:pPr algn="r" fontAlgn="ctr"/>
                      <a:r>
                        <a:rPr lang="tr-TR" sz="1200" dirty="0">
                          <a:effectLst/>
                        </a:rPr>
                        <a:t>1</a:t>
                      </a:r>
                      <a:endParaRPr lang="en-US" sz="1200" dirty="0">
                        <a:effectLst/>
                      </a:endParaRPr>
                    </a:p>
                  </a:txBody>
                  <a:tcPr anchor="ctr">
                    <a:solidFill>
                      <a:schemeClr val="bg1"/>
                    </a:solidFill>
                  </a:tcPr>
                </a:tc>
                <a:extLst>
                  <a:ext uri="{0D108BD9-81ED-4DB2-BD59-A6C34878D82A}">
                    <a16:rowId xmlns:a16="http://schemas.microsoft.com/office/drawing/2014/main" val="1657397511"/>
                  </a:ext>
                </a:extLst>
              </a:tr>
              <a:tr h="0">
                <a:tc>
                  <a:txBody>
                    <a:bodyPr/>
                    <a:lstStyle/>
                    <a:p>
                      <a:pPr algn="r" fontAlgn="ctr"/>
                      <a:r>
                        <a:rPr lang="en-US" sz="1200" dirty="0">
                          <a:effectLst/>
                        </a:rPr>
                        <a:t>0</a:t>
                      </a:r>
                    </a:p>
                  </a:txBody>
                  <a:tcPr anchor="ctr">
                    <a:solidFill>
                      <a:schemeClr val="bg1"/>
                    </a:solidFill>
                  </a:tcPr>
                </a:tc>
                <a:extLst>
                  <a:ext uri="{0D108BD9-81ED-4DB2-BD59-A6C34878D82A}">
                    <a16:rowId xmlns:a16="http://schemas.microsoft.com/office/drawing/2014/main" val="1544024159"/>
                  </a:ext>
                </a:extLst>
              </a:tr>
            </a:tbl>
          </a:graphicData>
        </a:graphic>
      </p:graphicFrame>
      <p:graphicFrame>
        <p:nvGraphicFramePr>
          <p:cNvPr id="30" name="Table 29">
            <a:extLst>
              <a:ext uri="{FF2B5EF4-FFF2-40B4-BE49-F238E27FC236}">
                <a16:creationId xmlns:a16="http://schemas.microsoft.com/office/drawing/2014/main" id="{1CAEEE65-3BE7-5E2E-8EEB-D837B0A0DD91}"/>
              </a:ext>
            </a:extLst>
          </p:cNvPr>
          <p:cNvGraphicFramePr>
            <a:graphicFrameLocks noGrp="1"/>
          </p:cNvGraphicFramePr>
          <p:nvPr>
            <p:extLst>
              <p:ext uri="{D42A27DB-BD31-4B8C-83A1-F6EECF244321}">
                <p14:modId xmlns:p14="http://schemas.microsoft.com/office/powerpoint/2010/main" val="1311642559"/>
              </p:ext>
            </p:extLst>
          </p:nvPr>
        </p:nvGraphicFramePr>
        <p:xfrm>
          <a:off x="4435365" y="3932654"/>
          <a:ext cx="1093077" cy="1371600"/>
        </p:xfrm>
        <a:graphic>
          <a:graphicData uri="http://schemas.openxmlformats.org/drawingml/2006/table">
            <a:tbl>
              <a:tblPr>
                <a:tableStyleId>{5940675A-B579-460E-94D1-54222C63F5DA}</a:tableStyleId>
              </a:tblPr>
              <a:tblGrid>
                <a:gridCol w="1093077">
                  <a:extLst>
                    <a:ext uri="{9D8B030D-6E8A-4147-A177-3AD203B41FA5}">
                      <a16:colId xmlns:a16="http://schemas.microsoft.com/office/drawing/2014/main" val="2676486513"/>
                    </a:ext>
                  </a:extLst>
                </a:gridCol>
              </a:tblGrid>
              <a:tr h="0">
                <a:tc>
                  <a:txBody>
                    <a:bodyPr/>
                    <a:lstStyle/>
                    <a:p>
                      <a:pPr algn="r" fontAlgn="ctr"/>
                      <a:r>
                        <a:rPr lang="tr-TR" sz="1200" b="1" dirty="0" err="1">
                          <a:effectLst/>
                        </a:rPr>
                        <a:t>Outcome</a:t>
                      </a:r>
                      <a:endParaRPr lang="en-US" sz="1200" b="1" dirty="0">
                        <a:effectLst/>
                      </a:endParaRPr>
                    </a:p>
                  </a:txBody>
                  <a:tcPr anchor="ctr">
                    <a:solidFill>
                      <a:schemeClr val="bg1"/>
                    </a:solidFill>
                  </a:tcPr>
                </a:tc>
                <a:extLst>
                  <a:ext uri="{0D108BD9-81ED-4DB2-BD59-A6C34878D82A}">
                    <a16:rowId xmlns:a16="http://schemas.microsoft.com/office/drawing/2014/main" val="464801238"/>
                  </a:ext>
                </a:extLst>
              </a:tr>
              <a:tr h="0">
                <a:tc>
                  <a:txBody>
                    <a:bodyPr/>
                    <a:lstStyle/>
                    <a:p>
                      <a:pPr algn="r" fontAlgn="ctr"/>
                      <a:r>
                        <a:rPr lang="en-US" sz="1200" dirty="0"/>
                        <a:t>True ASDS</a:t>
                      </a:r>
                      <a:endParaRPr lang="en-US" sz="1200" b="1" dirty="0">
                        <a:effectLst/>
                      </a:endParaRPr>
                    </a:p>
                  </a:txBody>
                  <a:tcPr anchor="ctr">
                    <a:solidFill>
                      <a:schemeClr val="bg1"/>
                    </a:solidFill>
                  </a:tcPr>
                </a:tc>
                <a:extLst>
                  <a:ext uri="{0D108BD9-81ED-4DB2-BD59-A6C34878D82A}">
                    <a16:rowId xmlns:a16="http://schemas.microsoft.com/office/drawing/2014/main" val="1544419648"/>
                  </a:ext>
                </a:extLst>
              </a:tr>
              <a:tr h="0">
                <a:tc>
                  <a:txBody>
                    <a:bodyPr/>
                    <a:lstStyle/>
                    <a:p>
                      <a:pPr algn="r" fontAlgn="ctr"/>
                      <a:r>
                        <a:rPr lang="en-US" sz="1200" dirty="0"/>
                        <a:t>None </a:t>
                      </a:r>
                      <a:r>
                        <a:rPr lang="en-US" sz="1200" dirty="0" err="1"/>
                        <a:t>None</a:t>
                      </a:r>
                      <a:r>
                        <a:rPr lang="en-US" sz="1200" dirty="0"/>
                        <a:t> </a:t>
                      </a:r>
                      <a:endParaRPr lang="en-US" sz="1200" b="1" dirty="0">
                        <a:effectLst/>
                      </a:endParaRPr>
                    </a:p>
                  </a:txBody>
                  <a:tcPr anchor="ctr">
                    <a:solidFill>
                      <a:schemeClr val="bg1"/>
                    </a:solidFill>
                  </a:tcPr>
                </a:tc>
                <a:extLst>
                  <a:ext uri="{0D108BD9-81ED-4DB2-BD59-A6C34878D82A}">
                    <a16:rowId xmlns:a16="http://schemas.microsoft.com/office/drawing/2014/main" val="583292630"/>
                  </a:ext>
                </a:extLst>
              </a:tr>
              <a:tr h="0">
                <a:tc>
                  <a:txBody>
                    <a:bodyPr/>
                    <a:lstStyle/>
                    <a:p>
                      <a:pPr algn="r" fontAlgn="ctr"/>
                      <a:r>
                        <a:rPr lang="en-US" sz="1200" dirty="0"/>
                        <a:t>True RTLS </a:t>
                      </a:r>
                      <a:endParaRPr lang="en-US" sz="1200" b="1" dirty="0">
                        <a:effectLst/>
                      </a:endParaRPr>
                    </a:p>
                  </a:txBody>
                  <a:tcPr anchor="ctr">
                    <a:solidFill>
                      <a:schemeClr val="bg1"/>
                    </a:solidFill>
                  </a:tcPr>
                </a:tc>
                <a:extLst>
                  <a:ext uri="{0D108BD9-81ED-4DB2-BD59-A6C34878D82A}">
                    <a16:rowId xmlns:a16="http://schemas.microsoft.com/office/drawing/2014/main" val="1199351952"/>
                  </a:ext>
                </a:extLst>
              </a:tr>
              <a:tr h="0">
                <a:tc>
                  <a:txBody>
                    <a:bodyPr/>
                    <a:lstStyle/>
                    <a:p>
                      <a:pPr algn="r" fontAlgn="ctr"/>
                      <a:r>
                        <a:rPr lang="en-US" sz="1200" dirty="0"/>
                        <a:t>False ASDS </a:t>
                      </a:r>
                      <a:endParaRPr lang="en-US" sz="1200" b="1" dirty="0">
                        <a:effectLst/>
                      </a:endParaRPr>
                    </a:p>
                  </a:txBody>
                  <a:tcPr anchor="ctr">
                    <a:solidFill>
                      <a:schemeClr val="bg1"/>
                    </a:solidFill>
                  </a:tcPr>
                </a:tc>
                <a:extLst>
                  <a:ext uri="{0D108BD9-81ED-4DB2-BD59-A6C34878D82A}">
                    <a16:rowId xmlns:a16="http://schemas.microsoft.com/office/drawing/2014/main" val="2234058383"/>
                  </a:ext>
                </a:extLst>
              </a:tr>
            </a:tbl>
          </a:graphicData>
        </a:graphic>
      </p:graphicFrame>
      <p:sp>
        <p:nvSpPr>
          <p:cNvPr id="31" name="Arrow: Right 30">
            <a:extLst>
              <a:ext uri="{FF2B5EF4-FFF2-40B4-BE49-F238E27FC236}">
                <a16:creationId xmlns:a16="http://schemas.microsoft.com/office/drawing/2014/main" id="{8A85675C-1B63-F632-FE8F-6C5A2F897F67}"/>
              </a:ext>
            </a:extLst>
          </p:cNvPr>
          <p:cNvSpPr/>
          <p:nvPr/>
        </p:nvSpPr>
        <p:spPr>
          <a:xfrm>
            <a:off x="5629223" y="4502203"/>
            <a:ext cx="897703" cy="2374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C16F9B2-E0C1-F7F2-9BB3-C3FE09198ECD}"/>
              </a:ext>
            </a:extLst>
          </p:cNvPr>
          <p:cNvSpPr txBox="1"/>
          <p:nvPr/>
        </p:nvSpPr>
        <p:spPr>
          <a:xfrm>
            <a:off x="5600235" y="3284308"/>
            <a:ext cx="870751" cy="369332"/>
          </a:xfrm>
          <a:prstGeom prst="rect">
            <a:avLst/>
          </a:prstGeom>
          <a:noFill/>
        </p:spPr>
        <p:txBody>
          <a:bodyPr wrap="none" rtlCol="0">
            <a:spAutoFit/>
          </a:bodyPr>
          <a:lstStyle/>
          <a:p>
            <a:r>
              <a:rPr lang="tr-TR" b="1" dirty="0" err="1"/>
              <a:t>Output</a:t>
            </a:r>
            <a:endParaRPr lang="en-US" b="1" dirty="0"/>
          </a:p>
        </p:txBody>
      </p:sp>
      <p:sp>
        <p:nvSpPr>
          <p:cNvPr id="35" name="Rectangle: Rounded Corners 34">
            <a:extLst>
              <a:ext uri="{FF2B5EF4-FFF2-40B4-BE49-F238E27FC236}">
                <a16:creationId xmlns:a16="http://schemas.microsoft.com/office/drawing/2014/main" id="{89043522-499A-9939-2066-5AF527E8CFBD}"/>
              </a:ext>
            </a:extLst>
          </p:cNvPr>
          <p:cNvSpPr/>
          <p:nvPr/>
        </p:nvSpPr>
        <p:spPr>
          <a:xfrm>
            <a:off x="9606455" y="2624285"/>
            <a:ext cx="1908558" cy="54783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solidFill>
                  <a:schemeClr val="tx1"/>
                </a:solidFill>
              </a:rPr>
              <a:t>Export</a:t>
            </a:r>
            <a:r>
              <a:rPr lang="tr-TR" dirty="0">
                <a:solidFill>
                  <a:schemeClr val="tx1"/>
                </a:solidFill>
              </a:rPr>
              <a:t> data as </a:t>
            </a:r>
            <a:r>
              <a:rPr lang="tr-TR" dirty="0" err="1">
                <a:solidFill>
                  <a:schemeClr val="tx1"/>
                </a:solidFill>
              </a:rPr>
              <a:t>csv</a:t>
            </a:r>
            <a:endParaRPr lang="en-US" dirty="0">
              <a:solidFill>
                <a:schemeClr val="tx1"/>
              </a:solidFill>
            </a:endParaRPr>
          </a:p>
        </p:txBody>
      </p:sp>
      <p:cxnSp>
        <p:nvCxnSpPr>
          <p:cNvPr id="36" name="Straight Arrow Connector 35">
            <a:extLst>
              <a:ext uri="{FF2B5EF4-FFF2-40B4-BE49-F238E27FC236}">
                <a16:creationId xmlns:a16="http://schemas.microsoft.com/office/drawing/2014/main" id="{A6029AF9-6191-BB8D-962D-E6B873B66532}"/>
              </a:ext>
            </a:extLst>
          </p:cNvPr>
          <p:cNvCxnSpPr>
            <a:cxnSpLocks/>
            <a:endCxn id="35" idx="1"/>
          </p:cNvCxnSpPr>
          <p:nvPr/>
        </p:nvCxnSpPr>
        <p:spPr>
          <a:xfrm flipV="1">
            <a:off x="9136119" y="2898203"/>
            <a:ext cx="470336" cy="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hlinkClick r:id="rId3"/>
            <a:extLst>
              <a:ext uri="{FF2B5EF4-FFF2-40B4-BE49-F238E27FC236}">
                <a16:creationId xmlns:a16="http://schemas.microsoft.com/office/drawing/2014/main" id="{4893D0FC-F2BC-0115-F35C-50138F52994D}"/>
              </a:ext>
            </a:extLst>
          </p:cNvPr>
          <p:cNvSpPr txBox="1"/>
          <p:nvPr/>
        </p:nvSpPr>
        <p:spPr>
          <a:xfrm>
            <a:off x="770011" y="6041726"/>
            <a:ext cx="1277914" cy="369332"/>
          </a:xfrm>
          <a:prstGeom prst="rect">
            <a:avLst/>
          </a:prstGeom>
          <a:noFill/>
        </p:spPr>
        <p:txBody>
          <a:bodyPr wrap="none" rtlCol="0">
            <a:spAutoFit/>
          </a:bodyPr>
          <a:lstStyle/>
          <a:p>
            <a:r>
              <a:rPr lang="tr-TR" dirty="0" err="1">
                <a:hlinkClick r:id="rId4"/>
              </a:rPr>
              <a:t>GitHub</a:t>
            </a:r>
            <a:r>
              <a:rPr lang="tr-TR" dirty="0">
                <a:hlinkClick r:id="rId4"/>
              </a:rPr>
              <a:t> Link</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0744A9CA-9C32-BF7E-5125-65D361DC961F}"/>
              </a:ext>
            </a:extLst>
          </p:cNvPr>
          <p:cNvSpPr txBox="1"/>
          <p:nvPr/>
        </p:nvSpPr>
        <p:spPr>
          <a:xfrm>
            <a:off x="770011" y="1413264"/>
            <a:ext cx="4889062" cy="4433115"/>
          </a:xfrm>
          <a:prstGeom prst="rect">
            <a:avLst/>
          </a:prstGeom>
        </p:spPr>
        <p:txBody>
          <a:bodyPr lIns="91440" tIns="45720" rIns="91440" bIns="45720" anchor="t"/>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457200" indent="-457200">
              <a:buFont typeface="+mj-lt"/>
              <a:buAutoNum type="arabicPeriod"/>
            </a:pPr>
            <a:r>
              <a:rPr lang="tr-TR" dirty="0" err="1"/>
              <a:t>Scatter</a:t>
            </a:r>
            <a:r>
              <a:rPr lang="tr-TR" dirty="0"/>
              <a:t> Chart</a:t>
            </a:r>
          </a:p>
          <a:p>
            <a:pPr lvl="1"/>
            <a:r>
              <a:rPr lang="en-US" dirty="0"/>
              <a:t>Flight</a:t>
            </a:r>
            <a:r>
              <a:rPr lang="tr-TR" dirty="0"/>
              <a:t> </a:t>
            </a:r>
            <a:r>
              <a:rPr lang="en-US" dirty="0"/>
              <a:t>number vs payload</a:t>
            </a:r>
            <a:r>
              <a:rPr lang="tr-TR" dirty="0"/>
              <a:t> </a:t>
            </a:r>
            <a:r>
              <a:rPr lang="en-US" dirty="0"/>
              <a:t>mass</a:t>
            </a:r>
            <a:endParaRPr lang="tr-TR" dirty="0"/>
          </a:p>
          <a:p>
            <a:pPr lvl="1"/>
            <a:r>
              <a:rPr lang="tr-TR" dirty="0"/>
              <a:t>Flight </a:t>
            </a:r>
            <a:r>
              <a:rPr lang="tr-TR" dirty="0" err="1"/>
              <a:t>number</a:t>
            </a:r>
            <a:r>
              <a:rPr lang="tr-TR" dirty="0"/>
              <a:t> </a:t>
            </a:r>
            <a:r>
              <a:rPr lang="tr-TR" dirty="0" err="1"/>
              <a:t>vs</a:t>
            </a:r>
            <a:r>
              <a:rPr lang="tr-TR" dirty="0"/>
              <a:t> </a:t>
            </a:r>
            <a:r>
              <a:rPr lang="tr-TR" dirty="0" err="1"/>
              <a:t>launch</a:t>
            </a:r>
            <a:r>
              <a:rPr lang="tr-TR" dirty="0"/>
              <a:t> site</a:t>
            </a:r>
          </a:p>
          <a:p>
            <a:pPr lvl="1"/>
            <a:r>
              <a:rPr lang="tr-TR" dirty="0" err="1"/>
              <a:t>Payload</a:t>
            </a:r>
            <a:r>
              <a:rPr lang="tr-TR" dirty="0"/>
              <a:t> </a:t>
            </a:r>
            <a:r>
              <a:rPr lang="tr-TR" dirty="0" err="1"/>
              <a:t>vs</a:t>
            </a:r>
            <a:r>
              <a:rPr lang="tr-TR" dirty="0"/>
              <a:t> </a:t>
            </a:r>
            <a:r>
              <a:rPr lang="tr-TR" dirty="0" err="1"/>
              <a:t>launch</a:t>
            </a:r>
            <a:r>
              <a:rPr lang="tr-TR" dirty="0"/>
              <a:t> site</a:t>
            </a:r>
          </a:p>
          <a:p>
            <a:pPr lvl="1"/>
            <a:r>
              <a:rPr lang="tr-TR" dirty="0" err="1"/>
              <a:t>Flightnumber</a:t>
            </a:r>
            <a:r>
              <a:rPr lang="tr-TR" dirty="0"/>
              <a:t> </a:t>
            </a:r>
            <a:r>
              <a:rPr lang="tr-TR" dirty="0" err="1"/>
              <a:t>and</a:t>
            </a:r>
            <a:r>
              <a:rPr lang="tr-TR" dirty="0"/>
              <a:t> orbit </a:t>
            </a:r>
            <a:r>
              <a:rPr lang="tr-TR" dirty="0" err="1"/>
              <a:t>type</a:t>
            </a:r>
            <a:endParaRPr lang="tr-TR" dirty="0"/>
          </a:p>
          <a:p>
            <a:pPr lvl="1"/>
            <a:r>
              <a:rPr lang="tr-TR" dirty="0" err="1"/>
              <a:t>Payload</a:t>
            </a:r>
            <a:r>
              <a:rPr lang="tr-TR" dirty="0"/>
              <a:t> </a:t>
            </a:r>
            <a:r>
              <a:rPr lang="tr-TR" dirty="0" err="1"/>
              <a:t>vs</a:t>
            </a:r>
            <a:r>
              <a:rPr lang="tr-TR" dirty="0"/>
              <a:t> orbit </a:t>
            </a:r>
            <a:r>
              <a:rPr lang="tr-TR" dirty="0" err="1"/>
              <a:t>type</a:t>
            </a:r>
            <a:endParaRPr lang="tr-TR" dirty="0"/>
          </a:p>
          <a:p>
            <a:pPr marL="457200" indent="-457200">
              <a:buFont typeface="+mj-lt"/>
              <a:buAutoNum type="arabicPeriod"/>
            </a:pPr>
            <a:r>
              <a:rPr lang="tr-TR" dirty="0"/>
              <a:t>Bar Chart</a:t>
            </a:r>
          </a:p>
          <a:p>
            <a:pPr lvl="1"/>
            <a:r>
              <a:rPr lang="en-US" dirty="0"/>
              <a:t>Success rate </a:t>
            </a:r>
            <a:r>
              <a:rPr lang="tr-TR" dirty="0" err="1"/>
              <a:t>vs</a:t>
            </a:r>
            <a:r>
              <a:rPr lang="en-US" dirty="0"/>
              <a:t> orbit type</a:t>
            </a:r>
            <a:endParaRPr lang="tr-TR" dirty="0"/>
          </a:p>
          <a:p>
            <a:pPr marL="457200" indent="-457200">
              <a:buFont typeface="+mj-lt"/>
              <a:buAutoNum type="arabicPeriod"/>
            </a:pPr>
            <a:r>
              <a:rPr lang="tr-TR" dirty="0" err="1"/>
              <a:t>Line</a:t>
            </a:r>
            <a:r>
              <a:rPr lang="tr-TR" dirty="0"/>
              <a:t> Chart</a:t>
            </a:r>
          </a:p>
          <a:p>
            <a:pPr lvl="1"/>
            <a:r>
              <a:rPr lang="en-US" dirty="0"/>
              <a:t>Success rate </a:t>
            </a:r>
            <a:r>
              <a:rPr lang="tr-TR" dirty="0" err="1"/>
              <a:t>vs</a:t>
            </a:r>
            <a:r>
              <a:rPr lang="en-US" dirty="0"/>
              <a:t> </a:t>
            </a:r>
            <a:r>
              <a:rPr lang="tr-TR" dirty="0" err="1"/>
              <a:t>year</a:t>
            </a:r>
            <a:endParaRPr lang="tr-TR" dirty="0"/>
          </a:p>
          <a:p>
            <a:pPr marL="457200" lvl="1" indent="0">
              <a:buNone/>
            </a:pPr>
            <a:endParaRPr lang="tr-TR" dirty="0"/>
          </a:p>
          <a:p>
            <a:pPr lvl="1"/>
            <a:endParaRPr lang="en-US" dirty="0"/>
          </a:p>
        </p:txBody>
      </p:sp>
      <p:sp>
        <p:nvSpPr>
          <p:cNvPr id="7" name="TextBox 6">
            <a:extLst>
              <a:ext uri="{FF2B5EF4-FFF2-40B4-BE49-F238E27FC236}">
                <a16:creationId xmlns:a16="http://schemas.microsoft.com/office/drawing/2014/main" id="{552F17FA-C6E2-916E-ADAF-12208CDC987F}"/>
              </a:ext>
            </a:extLst>
          </p:cNvPr>
          <p:cNvSpPr txBox="1"/>
          <p:nvPr/>
        </p:nvSpPr>
        <p:spPr>
          <a:xfrm>
            <a:off x="770011" y="6041726"/>
            <a:ext cx="1277914" cy="369332"/>
          </a:xfrm>
          <a:prstGeom prst="rect">
            <a:avLst/>
          </a:prstGeom>
          <a:noFill/>
        </p:spPr>
        <p:txBody>
          <a:bodyPr wrap="none" rtlCol="0">
            <a:spAutoFit/>
          </a:bodyPr>
          <a:lstStyle/>
          <a:p>
            <a:r>
              <a:rPr lang="tr-TR" dirty="0" err="1">
                <a:hlinkClick r:id="rId3"/>
              </a:rPr>
              <a:t>GitHub</a:t>
            </a:r>
            <a:r>
              <a:rPr lang="tr-TR" dirty="0">
                <a:hlinkClick r:id="rId3"/>
              </a:rPr>
              <a:t> Link</a:t>
            </a:r>
            <a:endParaRPr lang="en-US" dirty="0"/>
          </a:p>
        </p:txBody>
      </p:sp>
      <p:sp>
        <p:nvSpPr>
          <p:cNvPr id="10" name="TextBox 9">
            <a:extLst>
              <a:ext uri="{FF2B5EF4-FFF2-40B4-BE49-F238E27FC236}">
                <a16:creationId xmlns:a16="http://schemas.microsoft.com/office/drawing/2014/main" id="{945BF03E-424F-4334-C4E6-C089BBD6D387}"/>
              </a:ext>
            </a:extLst>
          </p:cNvPr>
          <p:cNvSpPr txBox="1"/>
          <p:nvPr/>
        </p:nvSpPr>
        <p:spPr>
          <a:xfrm>
            <a:off x="6027811" y="3813994"/>
            <a:ext cx="5466032" cy="923330"/>
          </a:xfrm>
          <a:prstGeom prst="rect">
            <a:avLst/>
          </a:prstGeom>
          <a:noFill/>
        </p:spPr>
        <p:txBody>
          <a:bodyPr wrap="square">
            <a:spAutoFit/>
          </a:bodyPr>
          <a:lstStyle>
            <a:defPPr>
              <a:defRPr lang="en-US"/>
            </a:defPPr>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lvl="1" indent="0">
              <a:buNone/>
              <a:defRPr b="0" i="0">
                <a:solidFill>
                  <a:srgbClr val="040C28"/>
                </a:solidFill>
                <a:effectLst/>
                <a:latin typeface="Google Sans"/>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sz="1800" dirty="0">
                <a:solidFill>
                  <a:srgbClr val="040C28"/>
                </a:solidFill>
                <a:latin typeface="+mn-lt"/>
              </a:rPr>
              <a:t>Bar chart</a:t>
            </a:r>
            <a:r>
              <a:rPr lang="tr-TR" sz="1800" dirty="0">
                <a:solidFill>
                  <a:srgbClr val="040C28"/>
                </a:solidFill>
                <a:latin typeface="+mn-lt"/>
              </a:rPr>
              <a:t>s</a:t>
            </a:r>
            <a:r>
              <a:rPr lang="en-US" sz="1800" dirty="0">
                <a:solidFill>
                  <a:srgbClr val="040C28"/>
                </a:solidFill>
                <a:latin typeface="+mn-lt"/>
              </a:rPr>
              <a:t> enable us to compare numerical values like integers and percentages. They use the length of each bar to represent the value of each variable. </a:t>
            </a:r>
            <a:endParaRPr lang="tr-TR" sz="1800" dirty="0">
              <a:solidFill>
                <a:srgbClr val="040C28"/>
              </a:solidFill>
              <a:latin typeface="+mn-lt"/>
            </a:endParaRPr>
          </a:p>
        </p:txBody>
      </p:sp>
      <p:sp>
        <p:nvSpPr>
          <p:cNvPr id="11" name="Right Brace 10">
            <a:extLst>
              <a:ext uri="{FF2B5EF4-FFF2-40B4-BE49-F238E27FC236}">
                <a16:creationId xmlns:a16="http://schemas.microsoft.com/office/drawing/2014/main" id="{7B03F3F3-A950-1E61-268F-6F9246267FD0}"/>
              </a:ext>
            </a:extLst>
          </p:cNvPr>
          <p:cNvSpPr/>
          <p:nvPr/>
        </p:nvSpPr>
        <p:spPr>
          <a:xfrm>
            <a:off x="5230878" y="1413264"/>
            <a:ext cx="621282" cy="229059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54792D6-2175-C300-B547-E9409032724F}"/>
              </a:ext>
            </a:extLst>
          </p:cNvPr>
          <p:cNvSpPr txBox="1"/>
          <p:nvPr/>
        </p:nvSpPr>
        <p:spPr>
          <a:xfrm>
            <a:off x="6027811" y="1954937"/>
            <a:ext cx="5902913" cy="1200329"/>
          </a:xfrm>
          <a:prstGeom prst="rect">
            <a:avLst/>
          </a:prstGeom>
          <a:noFill/>
        </p:spPr>
        <p:txBody>
          <a:bodyPr wrap="square">
            <a:spAutoFit/>
          </a:bodyPr>
          <a:lstStyle>
            <a:defPPr>
              <a:defRPr lang="en-US"/>
            </a:defPPr>
            <a:lvl1pPr indent="0">
              <a:lnSpc>
                <a:spcPct val="100000"/>
              </a:lnSpc>
              <a:spcBef>
                <a:spcPts val="1400"/>
              </a:spcBef>
              <a:buFont typeface="Arial" panose="020B0604020202020204" pitchFamily="34" charset="0"/>
              <a:buNone/>
              <a:defRPr>
                <a:solidFill>
                  <a:schemeClr val="accent3">
                    <a:lumMod val="25000"/>
                  </a:schemeClr>
                </a:solidFill>
                <a:latin typeface="Abadi" panose="020B0604020104020204" pitchFamily="34" charset="0"/>
              </a:defRPr>
            </a:lvl1pPr>
            <a:lvl2pPr lvl="1" indent="0">
              <a:buNone/>
              <a:defRPr b="0" i="0">
                <a:solidFill>
                  <a:srgbClr val="040C28"/>
                </a:solidFill>
                <a:effectLst/>
                <a:latin typeface="Google Sans"/>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tr-TR" dirty="0" err="1">
                <a:latin typeface="+mn-lt"/>
              </a:rPr>
              <a:t>Scatter</a:t>
            </a:r>
            <a:r>
              <a:rPr lang="tr-TR" dirty="0">
                <a:latin typeface="+mn-lt"/>
              </a:rPr>
              <a:t> </a:t>
            </a:r>
            <a:r>
              <a:rPr lang="tr-TR" dirty="0" err="1">
                <a:latin typeface="+mn-lt"/>
              </a:rPr>
              <a:t>charts</a:t>
            </a:r>
            <a:r>
              <a:rPr lang="tr-TR" dirty="0">
                <a:latin typeface="+mn-lt"/>
              </a:rPr>
              <a:t> </a:t>
            </a:r>
            <a:r>
              <a:rPr lang="en-US" dirty="0">
                <a:latin typeface="+mn-lt"/>
              </a:rPr>
              <a:t>to display the relationship between two variables and observe the nature of the relationship. The relationships observed can either be positive or negative, non-linear or linear, and/or, strong or weak.</a:t>
            </a:r>
            <a:endParaRPr lang="tr-TR" dirty="0">
              <a:latin typeface="+mn-lt"/>
            </a:endParaRPr>
          </a:p>
        </p:txBody>
      </p:sp>
      <p:sp>
        <p:nvSpPr>
          <p:cNvPr id="14" name="Right Brace 13">
            <a:extLst>
              <a:ext uri="{FF2B5EF4-FFF2-40B4-BE49-F238E27FC236}">
                <a16:creationId xmlns:a16="http://schemas.microsoft.com/office/drawing/2014/main" id="{3AACB515-D70D-90A3-18E0-F49F8AE13D7E}"/>
              </a:ext>
            </a:extLst>
          </p:cNvPr>
          <p:cNvSpPr/>
          <p:nvPr/>
        </p:nvSpPr>
        <p:spPr>
          <a:xfrm>
            <a:off x="5230878" y="3905037"/>
            <a:ext cx="616179" cy="7412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3A876BE-5A0D-F645-1AB5-D93CA96E960A}"/>
              </a:ext>
            </a:extLst>
          </p:cNvPr>
          <p:cNvSpPr txBox="1"/>
          <p:nvPr/>
        </p:nvSpPr>
        <p:spPr>
          <a:xfrm>
            <a:off x="6027811" y="4913666"/>
            <a:ext cx="5199770" cy="646331"/>
          </a:xfrm>
          <a:prstGeom prst="rect">
            <a:avLst/>
          </a:prstGeom>
          <a:noFill/>
        </p:spPr>
        <p:txBody>
          <a:bodyPr wrap="square">
            <a:spAutoFit/>
          </a:bodyPr>
          <a:lstStyle/>
          <a:p>
            <a:r>
              <a:rPr lang="en-US" b="0" i="0" dirty="0">
                <a:solidFill>
                  <a:srgbClr val="202124"/>
                </a:solidFill>
                <a:effectLst/>
                <a:latin typeface="Google Sans"/>
              </a:rPr>
              <a:t>Line graphs are used </a:t>
            </a:r>
            <a:r>
              <a:rPr lang="en-US" b="0" i="0" dirty="0">
                <a:solidFill>
                  <a:srgbClr val="040C28"/>
                </a:solidFill>
                <a:effectLst/>
                <a:latin typeface="Google Sans"/>
              </a:rPr>
              <a:t>to track changes over different periods of time</a:t>
            </a:r>
            <a:r>
              <a:rPr lang="en-US" b="0" i="0" dirty="0">
                <a:solidFill>
                  <a:srgbClr val="202124"/>
                </a:solidFill>
                <a:effectLst/>
                <a:latin typeface="Google Sans"/>
              </a:rPr>
              <a:t>.</a:t>
            </a:r>
            <a:endParaRPr lang="tr-TR" dirty="0"/>
          </a:p>
        </p:txBody>
      </p:sp>
      <p:sp>
        <p:nvSpPr>
          <p:cNvPr id="17" name="Right Brace 16">
            <a:extLst>
              <a:ext uri="{FF2B5EF4-FFF2-40B4-BE49-F238E27FC236}">
                <a16:creationId xmlns:a16="http://schemas.microsoft.com/office/drawing/2014/main" id="{E8A284E0-7B1C-2A52-A1C2-133ECD8FACE7}"/>
              </a:ext>
            </a:extLst>
          </p:cNvPr>
          <p:cNvSpPr/>
          <p:nvPr/>
        </p:nvSpPr>
        <p:spPr>
          <a:xfrm>
            <a:off x="5241085" y="4847462"/>
            <a:ext cx="611075" cy="77874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B5E69182-CBB0-8D8C-1665-14B0C70F515F}"/>
              </a:ext>
            </a:extLst>
          </p:cNvPr>
          <p:cNvSpPr txBox="1"/>
          <p:nvPr/>
        </p:nvSpPr>
        <p:spPr>
          <a:xfrm>
            <a:off x="770011" y="1442573"/>
            <a:ext cx="10515600" cy="4236867"/>
          </a:xfrm>
          <a:prstGeom prst="rect">
            <a:avLst/>
          </a:prstGeom>
        </p:spPr>
        <p:txBody>
          <a:bodyPr lIns="91440" tIns="45720" rIns="91440" bIns="45720" anchor="t"/>
          <a:lstStyle>
            <a:lvl1pPr marL="228600" indent="-228600">
              <a:lnSpc>
                <a:spcPct val="100000"/>
              </a:lnSpc>
              <a:spcBef>
                <a:spcPts val="1400"/>
              </a:spcBef>
              <a:buFont typeface="Arial" panose="020B0604020202020204" pitchFamily="34" charset="0"/>
              <a:buChar char="•"/>
              <a:defRPr sz="2200">
                <a:solidFill>
                  <a:schemeClr val="accent3">
                    <a:lumMod val="25000"/>
                  </a:schemeClr>
                </a:solidFill>
                <a:latin typeface="Abadi" panose="020B0604020104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sz="1600" dirty="0"/>
              <a:t>The SQL queries performed on the data set were used to:</a:t>
            </a:r>
          </a:p>
          <a:p>
            <a:pPr marL="342900" indent="-342900">
              <a:buFont typeface="+mj-lt"/>
              <a:buAutoNum type="arabicPeriod"/>
            </a:pPr>
            <a:r>
              <a:rPr lang="en-GB" sz="1200" dirty="0"/>
              <a:t>Display the names of the unique launch sites in the space mission</a:t>
            </a:r>
          </a:p>
          <a:p>
            <a:pPr marL="342900" indent="-342900">
              <a:buFont typeface="+mj-lt"/>
              <a:buAutoNum type="arabicPeriod"/>
            </a:pPr>
            <a:r>
              <a:rPr lang="en-GB" sz="1200" dirty="0"/>
              <a:t>Display 5 records where launch sites begin with the string ‘CCA’</a:t>
            </a:r>
          </a:p>
          <a:p>
            <a:pPr marL="342900" indent="-342900">
              <a:buFont typeface="+mj-lt"/>
              <a:buAutoNum type="arabicPeriod"/>
            </a:pPr>
            <a:r>
              <a:rPr lang="en-GB" sz="1200" dirty="0"/>
              <a:t>Display the total payload mass carried by boosters launched by NASA (CRS)</a:t>
            </a:r>
          </a:p>
          <a:p>
            <a:pPr marL="342900" indent="-342900">
              <a:buFont typeface="+mj-lt"/>
              <a:buAutoNum type="arabicPeriod"/>
            </a:pPr>
            <a:r>
              <a:rPr lang="en-GB" sz="1200" dirty="0"/>
              <a:t>Display the average payload mass carried by booster version F9 v1.1</a:t>
            </a:r>
          </a:p>
          <a:p>
            <a:pPr marL="342900" indent="-342900">
              <a:buFont typeface="+mj-lt"/>
              <a:buAutoNum type="arabicPeriod"/>
            </a:pPr>
            <a:r>
              <a:rPr lang="en-GB" sz="1200" dirty="0"/>
              <a:t>List the date when the first successful landing outcome on a ground pad was achieved</a:t>
            </a:r>
          </a:p>
          <a:p>
            <a:pPr marL="342900" indent="-342900">
              <a:buFont typeface="+mj-lt"/>
              <a:buAutoNum type="arabicPeriod"/>
            </a:pPr>
            <a:r>
              <a:rPr lang="en-GB" sz="1200" dirty="0"/>
              <a:t>List the names of the boosters which had success on a drone ship and a payload mass between 4000 and 6000 kg</a:t>
            </a:r>
          </a:p>
          <a:p>
            <a:pPr marL="342900" indent="-342900">
              <a:buFont typeface="+mj-lt"/>
              <a:buAutoNum type="arabicPeriod"/>
            </a:pPr>
            <a:r>
              <a:rPr lang="en-GB" sz="1200" dirty="0"/>
              <a:t>List the total number of successful and failed mission outcomes</a:t>
            </a:r>
          </a:p>
          <a:p>
            <a:pPr marL="342900" indent="-342900">
              <a:buFont typeface="+mj-lt"/>
              <a:buAutoNum type="arabicPeriod"/>
            </a:pPr>
            <a:r>
              <a:rPr lang="en-GB" sz="1200" dirty="0"/>
              <a:t>List the names of the booster versions which have carried the maximum payload mass</a:t>
            </a:r>
          </a:p>
          <a:p>
            <a:pPr marL="342900" indent="-342900">
              <a:buFont typeface="+mj-lt"/>
              <a:buAutoNum type="arabicPeriod"/>
            </a:pPr>
            <a:r>
              <a:rPr lang="en-GB" sz="1200" dirty="0"/>
              <a:t>List the failed landing outcomes on drone ships, their booster versions, and launch site names for 2015</a:t>
            </a:r>
          </a:p>
          <a:p>
            <a:pPr marL="342900" indent="-342900">
              <a:buFont typeface="+mj-lt"/>
              <a:buAutoNum type="arabicPeriod"/>
            </a:pPr>
            <a:r>
              <a:rPr lang="en-GB" sz="1200" dirty="0"/>
              <a:t>Rank the count of landing outcomes (such as Failure (drone ship) or Success (ground pad)) between the date 2010-06-04 and 2017-03-20, in descending order</a:t>
            </a:r>
          </a:p>
        </p:txBody>
      </p:sp>
      <p:sp>
        <p:nvSpPr>
          <p:cNvPr id="7" name="TextBox 6">
            <a:hlinkClick r:id="rId3"/>
            <a:extLst>
              <a:ext uri="{FF2B5EF4-FFF2-40B4-BE49-F238E27FC236}">
                <a16:creationId xmlns:a16="http://schemas.microsoft.com/office/drawing/2014/main" id="{0B524D62-10DA-E502-0A44-20507E807DE8}"/>
              </a:ext>
            </a:extLst>
          </p:cNvPr>
          <p:cNvSpPr txBox="1"/>
          <p:nvPr/>
        </p:nvSpPr>
        <p:spPr>
          <a:xfrm>
            <a:off x="770011" y="6041726"/>
            <a:ext cx="1277914" cy="369332"/>
          </a:xfrm>
          <a:prstGeom prst="rect">
            <a:avLst/>
          </a:prstGeom>
          <a:noFill/>
        </p:spPr>
        <p:txBody>
          <a:bodyPr wrap="none" rtlCol="0">
            <a:spAutoFit/>
          </a:bodyPr>
          <a:lstStyle/>
          <a:p>
            <a:r>
              <a:rPr lang="tr-TR" dirty="0" err="1">
                <a:hlinkClick r:id="rId3"/>
              </a:rPr>
              <a:t>GitHub</a:t>
            </a:r>
            <a:r>
              <a:rPr lang="tr-TR" dirty="0">
                <a:hlinkClick r:id="rId3"/>
              </a:rPr>
              <a:t> Link</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8173"/>
            <a:ext cx="10515600" cy="4587399"/>
          </a:xfrm>
          <a:prstGeom prst="rect">
            <a:avLst/>
          </a:prstGeom>
        </p:spPr>
        <p:txBody>
          <a:bodyPr>
            <a:noAutofit/>
          </a:bodyPr>
          <a:lstStyle/>
          <a:p>
            <a:pPr marL="457200" indent="-457200">
              <a:buFont typeface="+mj-lt"/>
              <a:buAutoNum type="arabicPeriod"/>
            </a:pPr>
            <a:r>
              <a:rPr lang="en-GB" sz="2000" dirty="0"/>
              <a:t>Mark all launch sites on a map</a:t>
            </a:r>
          </a:p>
          <a:p>
            <a:pPr marL="647700" lvl="2" indent="-285750"/>
            <a:r>
              <a:rPr lang="en-GB" sz="1600" dirty="0"/>
              <a:t>Initialise the map using a Folium </a:t>
            </a:r>
            <a:r>
              <a:rPr lang="en-GB" sz="1600" dirty="0">
                <a:solidFill>
                  <a:srgbClr val="61AFEF"/>
                </a:solidFill>
                <a:latin typeface="Consolas" panose="020B0609020204030204" pitchFamily="49" charset="0"/>
              </a:rPr>
              <a:t>Map</a:t>
            </a:r>
            <a:r>
              <a:rPr lang="en-GB" sz="1600" dirty="0"/>
              <a:t> object</a:t>
            </a:r>
          </a:p>
          <a:p>
            <a:pPr marL="647700" lvl="2" indent="-285750"/>
            <a:r>
              <a:rPr lang="en-GB" sz="1600" dirty="0"/>
              <a:t>Add a </a:t>
            </a:r>
            <a:r>
              <a:rPr lang="en-GB" sz="1600" dirty="0" err="1">
                <a:solidFill>
                  <a:srgbClr val="61AFEF"/>
                </a:solidFill>
                <a:latin typeface="Consolas" panose="020B0609020204030204" pitchFamily="49" charset="0"/>
              </a:rPr>
              <a:t>folium.Circle</a:t>
            </a:r>
            <a:r>
              <a:rPr lang="en-GB" sz="1600" dirty="0"/>
              <a:t> and </a:t>
            </a:r>
            <a:r>
              <a:rPr lang="en-GB" sz="1600" dirty="0" err="1">
                <a:solidFill>
                  <a:srgbClr val="61AFEF"/>
                </a:solidFill>
                <a:latin typeface="Consolas" panose="020B0609020204030204" pitchFamily="49" charset="0"/>
              </a:rPr>
              <a:t>folium.Marker</a:t>
            </a:r>
            <a:r>
              <a:rPr lang="en-GB" sz="1600" dirty="0"/>
              <a:t> for each launch site on the launch map</a:t>
            </a:r>
          </a:p>
          <a:p>
            <a:pPr lvl="2" indent="0">
              <a:buNone/>
            </a:pPr>
            <a:endParaRPr lang="en-GB" sz="1600" dirty="0"/>
          </a:p>
          <a:p>
            <a:pPr marL="457200" indent="-457200">
              <a:buFont typeface="+mj-lt"/>
              <a:buAutoNum type="arabicPeriod"/>
            </a:pPr>
            <a:r>
              <a:rPr lang="en-GB" sz="2000" dirty="0"/>
              <a:t>Mark the success/failed launches for each site on a map</a:t>
            </a:r>
          </a:p>
          <a:p>
            <a:pPr marL="647700" lvl="2" indent="-285750"/>
            <a:r>
              <a:rPr lang="en-GB" sz="1600" dirty="0"/>
              <a:t>As many launches have the same coordinates, it makes sense to cluster them together. </a:t>
            </a:r>
          </a:p>
          <a:p>
            <a:pPr marL="647700" lvl="2" indent="-285750"/>
            <a:r>
              <a:rPr lang="en-GB" sz="1600" dirty="0"/>
              <a:t>Before clustering them, assign a marker colour of successful (class = 1) as green, and failed (class = 0) as red.</a:t>
            </a:r>
          </a:p>
          <a:p>
            <a:pPr marL="647700" lvl="2" indent="-285750"/>
            <a:r>
              <a:rPr lang="en-GB" sz="1600" dirty="0"/>
              <a:t>To put the launches into clusters, for each launch, add a </a:t>
            </a:r>
            <a:r>
              <a:rPr lang="en-GB" sz="1600" dirty="0" err="1">
                <a:solidFill>
                  <a:srgbClr val="61AFEF"/>
                </a:solidFill>
                <a:latin typeface="Consolas" panose="020B0609020204030204" pitchFamily="49" charset="0"/>
              </a:rPr>
              <a:t>folium.Marker</a:t>
            </a:r>
            <a:r>
              <a:rPr lang="en-GB" sz="1600" dirty="0"/>
              <a:t> to the </a:t>
            </a:r>
            <a:r>
              <a:rPr lang="en-GB" sz="1600" dirty="0" err="1">
                <a:solidFill>
                  <a:srgbClr val="61AFEF"/>
                </a:solidFill>
                <a:latin typeface="Consolas" panose="020B0609020204030204" pitchFamily="49" charset="0"/>
              </a:rPr>
              <a:t>MarkerCluster</a:t>
            </a:r>
            <a:r>
              <a:rPr lang="en-GB" sz="1600" dirty="0">
                <a:solidFill>
                  <a:srgbClr val="61AFEF"/>
                </a:solidFill>
                <a:latin typeface="Consolas" panose="020B0609020204030204" pitchFamily="49" charset="0"/>
              </a:rPr>
              <a:t>()</a:t>
            </a:r>
            <a:r>
              <a:rPr lang="en-GB" sz="1600" dirty="0"/>
              <a:t> object.</a:t>
            </a:r>
          </a:p>
          <a:p>
            <a:pPr marL="647700" lvl="2" indent="-285750"/>
            <a:r>
              <a:rPr lang="en-GB" sz="1600" dirty="0"/>
              <a:t>Create an icon as a text label, assigning the </a:t>
            </a:r>
            <a:r>
              <a:rPr lang="en-GB" sz="1600" dirty="0" err="1">
                <a:solidFill>
                  <a:srgbClr val="61AFEF"/>
                </a:solidFill>
                <a:latin typeface="Consolas" panose="020B0609020204030204" pitchFamily="49" charset="0"/>
              </a:rPr>
              <a:t>icon_color</a:t>
            </a:r>
            <a:r>
              <a:rPr lang="en-GB" sz="1600" dirty="0">
                <a:solidFill>
                  <a:srgbClr val="61AFEF"/>
                </a:solidFill>
                <a:latin typeface="Consolas" panose="020B0609020204030204" pitchFamily="49" charset="0"/>
              </a:rPr>
              <a:t> </a:t>
            </a:r>
            <a:r>
              <a:rPr lang="en-GB" sz="1600" dirty="0"/>
              <a:t>as the </a:t>
            </a:r>
            <a:r>
              <a:rPr lang="en-GB" sz="1600" dirty="0" err="1">
                <a:solidFill>
                  <a:srgbClr val="61AFEF"/>
                </a:solidFill>
                <a:latin typeface="Consolas" panose="020B0609020204030204" pitchFamily="49" charset="0"/>
              </a:rPr>
              <a:t>marker_colour</a:t>
            </a:r>
            <a:r>
              <a:rPr lang="en-GB" sz="1600" dirty="0"/>
              <a:t> determined previously.</a:t>
            </a:r>
          </a:p>
          <a:p>
            <a:pPr lvl="2" indent="0">
              <a:buNone/>
            </a:pPr>
            <a:endParaRPr lang="en-GB" sz="1600" dirty="0"/>
          </a:p>
          <a:p>
            <a:pPr marL="457200" indent="-457200">
              <a:buFont typeface="+mj-lt"/>
              <a:buAutoNum type="arabicPeriod"/>
            </a:pPr>
            <a:r>
              <a:rPr lang="en-GB" sz="2000" dirty="0"/>
              <a:t>Calculate the distances between a launch site to its proximities</a:t>
            </a:r>
          </a:p>
          <a:p>
            <a:pPr marL="647700" lvl="2" indent="-285750"/>
            <a:r>
              <a:rPr lang="en-GB" sz="1600" dirty="0"/>
              <a:t>To explore the proximities of launch sites, calculations of distances between points can be made using the </a:t>
            </a:r>
            <a:r>
              <a:rPr lang="en-GB" sz="1600" dirty="0">
                <a:solidFill>
                  <a:srgbClr val="D69D68"/>
                </a:solidFill>
                <a:latin typeface="Consolas" panose="020B0609020204030204" pitchFamily="49" charset="0"/>
              </a:rPr>
              <a:t>Lat</a:t>
            </a:r>
            <a:r>
              <a:rPr lang="en-GB" sz="1600" dirty="0"/>
              <a:t> and </a:t>
            </a:r>
            <a:r>
              <a:rPr lang="en-GB" sz="1600" dirty="0">
                <a:solidFill>
                  <a:srgbClr val="D69D68"/>
                </a:solidFill>
                <a:latin typeface="Consolas" panose="020B0609020204030204" pitchFamily="49" charset="0"/>
              </a:rPr>
              <a:t>Long</a:t>
            </a:r>
            <a:r>
              <a:rPr lang="en-GB" sz="1600" dirty="0"/>
              <a:t> values.</a:t>
            </a:r>
          </a:p>
          <a:p>
            <a:pPr marL="647700" lvl="2" indent="-285750"/>
            <a:r>
              <a:rPr lang="en-GB" sz="1600" dirty="0"/>
              <a:t>After marking a point using the </a:t>
            </a:r>
            <a:r>
              <a:rPr lang="en-GB" sz="1600" dirty="0">
                <a:solidFill>
                  <a:srgbClr val="D69D68"/>
                </a:solidFill>
                <a:latin typeface="Consolas" panose="020B0609020204030204" pitchFamily="49" charset="0"/>
              </a:rPr>
              <a:t>Lat</a:t>
            </a:r>
            <a:r>
              <a:rPr lang="en-GB" sz="1600" dirty="0"/>
              <a:t> and </a:t>
            </a:r>
            <a:r>
              <a:rPr lang="en-GB" sz="1600" dirty="0">
                <a:solidFill>
                  <a:srgbClr val="D69D68"/>
                </a:solidFill>
                <a:latin typeface="Consolas" panose="020B0609020204030204" pitchFamily="49" charset="0"/>
              </a:rPr>
              <a:t>Long</a:t>
            </a:r>
            <a:r>
              <a:rPr lang="en-GB" sz="1600" dirty="0"/>
              <a:t> values, create a </a:t>
            </a:r>
            <a:r>
              <a:rPr lang="en-GB" sz="1600" dirty="0" err="1">
                <a:solidFill>
                  <a:srgbClr val="61AFEF"/>
                </a:solidFill>
                <a:latin typeface="Consolas" panose="020B0609020204030204" pitchFamily="49" charset="0"/>
              </a:rPr>
              <a:t>folium.Marker</a:t>
            </a:r>
            <a:r>
              <a:rPr lang="en-GB" sz="1600" dirty="0"/>
              <a:t> object to show the distance.</a:t>
            </a:r>
          </a:p>
          <a:p>
            <a:pPr marL="647700" lvl="2" indent="-285750"/>
            <a:r>
              <a:rPr lang="en-GB" sz="1600" dirty="0"/>
              <a:t>To display the distance line between two points, draw a </a:t>
            </a:r>
            <a:r>
              <a:rPr lang="en-GB" sz="1600" dirty="0" err="1">
                <a:solidFill>
                  <a:srgbClr val="61AFEF"/>
                </a:solidFill>
                <a:latin typeface="Consolas" panose="020B0609020204030204" pitchFamily="49" charset="0"/>
              </a:rPr>
              <a:t>folium.PolyLine</a:t>
            </a:r>
            <a:r>
              <a:rPr lang="en-GB" sz="1600" dirty="0"/>
              <a:t> and add this to the map.</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TextBox 6">
            <a:hlinkClick r:id="rId4"/>
            <a:extLst>
              <a:ext uri="{FF2B5EF4-FFF2-40B4-BE49-F238E27FC236}">
                <a16:creationId xmlns:a16="http://schemas.microsoft.com/office/drawing/2014/main" id="{217443FC-499D-C86C-E2A1-8B3700E9FDC4}"/>
              </a:ext>
            </a:extLst>
          </p:cNvPr>
          <p:cNvSpPr txBox="1"/>
          <p:nvPr/>
        </p:nvSpPr>
        <p:spPr>
          <a:xfrm>
            <a:off x="770011" y="6041726"/>
            <a:ext cx="1277914" cy="369332"/>
          </a:xfrm>
          <a:prstGeom prst="rect">
            <a:avLst/>
          </a:prstGeom>
          <a:noFill/>
        </p:spPr>
        <p:txBody>
          <a:bodyPr wrap="none" rtlCol="0">
            <a:spAutoFit/>
          </a:bodyPr>
          <a:lstStyle/>
          <a:p>
            <a:r>
              <a:rPr lang="tr-TR" dirty="0" err="1">
                <a:hlinkClick r:id="rId4"/>
              </a:rPr>
              <a:t>GitHub</a:t>
            </a:r>
            <a:r>
              <a:rPr lang="tr-TR" dirty="0">
                <a:hlinkClick r:id="rId4"/>
              </a:rPr>
              <a:t> Link</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1290" y="1430972"/>
            <a:ext cx="9745589" cy="3782695"/>
          </a:xfrm>
          <a:prstGeom prst="rect">
            <a:avLst/>
          </a:prstGeom>
        </p:spPr>
        <p:txBody>
          <a:bodyPr vert="horz" lIns="91440" tIns="45720" rIns="91440" bIns="45720" rtlCol="0" anchor="t">
            <a:normAutofit/>
          </a:bodyPr>
          <a:lstStyle/>
          <a:p>
            <a:pPr marL="457200" indent="-457200">
              <a:buFont typeface="+mj-lt"/>
              <a:buAutoNum type="arabicPeriod"/>
            </a:pPr>
            <a:r>
              <a:rPr lang="en-GB" sz="2000" dirty="0"/>
              <a:t>Pie chart showing the total successful launches per site </a:t>
            </a:r>
          </a:p>
          <a:p>
            <a:pPr marL="520700" lvl="1" indent="-342900">
              <a:buFont typeface="Arial" panose="020B0604020202020204" pitchFamily="34" charset="0"/>
              <a:buChar char="•"/>
            </a:pPr>
            <a:r>
              <a:rPr lang="en-GB" sz="1800" dirty="0"/>
              <a:t>This makes it clear to see which sites are most successful</a:t>
            </a:r>
          </a:p>
          <a:p>
            <a:pPr marL="520700" lvl="1" indent="-342900">
              <a:buFont typeface="Arial" panose="020B0604020202020204" pitchFamily="34" charset="0"/>
              <a:buChar char="•"/>
            </a:pPr>
            <a:r>
              <a:rPr lang="en-GB" sz="1800" dirty="0"/>
              <a:t>The chart could also be filtered to see the success/failure ratio for an individual site</a:t>
            </a:r>
          </a:p>
          <a:p>
            <a:pPr marL="520700" lvl="1" indent="-342900">
              <a:buFont typeface="Arial" panose="020B0604020202020204" pitchFamily="34" charset="0"/>
              <a:buChar char="•"/>
            </a:pPr>
            <a:endParaRPr lang="en-GB" sz="1800" dirty="0"/>
          </a:p>
          <a:p>
            <a:pPr marL="457200" indent="-457200">
              <a:buFont typeface="+mj-lt"/>
              <a:buAutoNum type="arabicPeriod"/>
            </a:pPr>
            <a:r>
              <a:rPr lang="en-GB" sz="2000" dirty="0"/>
              <a:t>Scatter graph to show the correlation between outcome (success or not) and payload mass (kg)</a:t>
            </a:r>
          </a:p>
          <a:p>
            <a:pPr marL="520700" lvl="1" indent="-342900">
              <a:buFont typeface="Arial" panose="020B0604020202020204" pitchFamily="34" charset="0"/>
              <a:buChar char="•"/>
            </a:pPr>
            <a:r>
              <a:rPr lang="en-GB" sz="1800" dirty="0"/>
              <a:t>This could be filtered by ranges of payload masses</a:t>
            </a:r>
          </a:p>
          <a:p>
            <a:pPr marL="520700" lvl="1" indent="-342900">
              <a:buFont typeface="Arial" panose="020B0604020202020204" pitchFamily="34" charset="0"/>
              <a:buChar char="•"/>
            </a:pPr>
            <a:r>
              <a:rPr lang="en-GB" sz="1800" dirty="0"/>
              <a:t>It could also be filtered by booster version</a:t>
            </a:r>
          </a:p>
          <a:p>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34CBD8E0-3AA2-736C-AABA-38797E4EBDFC}"/>
              </a:ext>
            </a:extLst>
          </p:cNvPr>
          <p:cNvSpPr txBox="1"/>
          <p:nvPr/>
        </p:nvSpPr>
        <p:spPr>
          <a:xfrm>
            <a:off x="770011" y="6041726"/>
            <a:ext cx="1277914" cy="369332"/>
          </a:xfrm>
          <a:prstGeom prst="rect">
            <a:avLst/>
          </a:prstGeom>
          <a:noFill/>
        </p:spPr>
        <p:txBody>
          <a:bodyPr wrap="none" rtlCol="0">
            <a:spAutoFit/>
          </a:bodyPr>
          <a:lstStyle/>
          <a:p>
            <a:r>
              <a:rPr lang="tr-TR" dirty="0" err="1">
                <a:hlinkClick r:id="rId3"/>
              </a:rPr>
              <a:t>GitHub</a:t>
            </a:r>
            <a:r>
              <a:rPr lang="tr-TR" dirty="0">
                <a:hlinkClick r:id="rId3"/>
              </a:rPr>
              <a:t> Link</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Box 6">
            <a:hlinkClick r:id="rId3"/>
            <a:extLst>
              <a:ext uri="{FF2B5EF4-FFF2-40B4-BE49-F238E27FC236}">
                <a16:creationId xmlns:a16="http://schemas.microsoft.com/office/drawing/2014/main" id="{76C6D100-5DEE-6EBF-85DF-D82CEA729959}"/>
              </a:ext>
            </a:extLst>
          </p:cNvPr>
          <p:cNvSpPr txBox="1"/>
          <p:nvPr/>
        </p:nvSpPr>
        <p:spPr>
          <a:xfrm>
            <a:off x="770011" y="6041726"/>
            <a:ext cx="1277914" cy="369332"/>
          </a:xfrm>
          <a:prstGeom prst="rect">
            <a:avLst/>
          </a:prstGeom>
          <a:noFill/>
        </p:spPr>
        <p:txBody>
          <a:bodyPr wrap="none" rtlCol="0">
            <a:spAutoFit/>
          </a:bodyPr>
          <a:lstStyle/>
          <a:p>
            <a:r>
              <a:rPr lang="tr-TR" dirty="0" err="1">
                <a:hlinkClick r:id="rId4"/>
              </a:rPr>
              <a:t>GitHub</a:t>
            </a:r>
            <a:r>
              <a:rPr lang="tr-TR" dirty="0">
                <a:hlinkClick r:id="rId4"/>
              </a:rPr>
              <a:t> Link</a:t>
            </a:r>
            <a:endParaRPr lang="en-US" dirty="0"/>
          </a:p>
        </p:txBody>
      </p:sp>
      <p:grpSp>
        <p:nvGrpSpPr>
          <p:cNvPr id="25" name="Group 24">
            <a:extLst>
              <a:ext uri="{FF2B5EF4-FFF2-40B4-BE49-F238E27FC236}">
                <a16:creationId xmlns:a16="http://schemas.microsoft.com/office/drawing/2014/main" id="{3B5AE6AE-7AFC-B1FA-62AB-6859F3A71DD6}"/>
              </a:ext>
            </a:extLst>
          </p:cNvPr>
          <p:cNvGrpSpPr/>
          <p:nvPr/>
        </p:nvGrpSpPr>
        <p:grpSpPr>
          <a:xfrm>
            <a:off x="8546276" y="1409256"/>
            <a:ext cx="2739337" cy="4386269"/>
            <a:chOff x="8546276" y="1409256"/>
            <a:chExt cx="2739337" cy="4386269"/>
          </a:xfrm>
        </p:grpSpPr>
        <p:sp>
          <p:nvSpPr>
            <p:cNvPr id="8" name="Rectangle: Rounded Corners 7">
              <a:extLst>
                <a:ext uri="{FF2B5EF4-FFF2-40B4-BE49-F238E27FC236}">
                  <a16:creationId xmlns:a16="http://schemas.microsoft.com/office/drawing/2014/main" id="{45404487-EF73-6794-F015-E903B54973EA}"/>
                </a:ext>
              </a:extLst>
            </p:cNvPr>
            <p:cNvSpPr/>
            <p:nvPr/>
          </p:nvSpPr>
          <p:spPr>
            <a:xfrm>
              <a:off x="8546280" y="1409256"/>
              <a:ext cx="2739333" cy="6061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Create feature and target dataframes</a:t>
              </a:r>
            </a:p>
          </p:txBody>
        </p:sp>
        <p:sp>
          <p:nvSpPr>
            <p:cNvPr id="9" name="Rectangle: Rounded Corners 8">
              <a:extLst>
                <a:ext uri="{FF2B5EF4-FFF2-40B4-BE49-F238E27FC236}">
                  <a16:creationId xmlns:a16="http://schemas.microsoft.com/office/drawing/2014/main" id="{5CC31D6C-7A9C-AA17-C7D7-6EF3AD7070A3}"/>
                </a:ext>
              </a:extLst>
            </p:cNvPr>
            <p:cNvSpPr/>
            <p:nvPr/>
          </p:nvSpPr>
          <p:spPr>
            <a:xfrm>
              <a:off x="8546276" y="2283150"/>
              <a:ext cx="2739333" cy="414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Standardize the features</a:t>
              </a:r>
            </a:p>
          </p:txBody>
        </p:sp>
        <p:sp>
          <p:nvSpPr>
            <p:cNvPr id="10" name="Rectangle: Rounded Corners 9">
              <a:extLst>
                <a:ext uri="{FF2B5EF4-FFF2-40B4-BE49-F238E27FC236}">
                  <a16:creationId xmlns:a16="http://schemas.microsoft.com/office/drawing/2014/main" id="{2BC166E9-C4E3-25DA-6BD7-1ED43A0A1899}"/>
                </a:ext>
              </a:extLst>
            </p:cNvPr>
            <p:cNvSpPr/>
            <p:nvPr/>
          </p:nvSpPr>
          <p:spPr>
            <a:xfrm>
              <a:off x="8546277" y="3005086"/>
              <a:ext cx="2739333" cy="414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Split data to train and test</a:t>
              </a:r>
            </a:p>
          </p:txBody>
        </p:sp>
        <p:sp>
          <p:nvSpPr>
            <p:cNvPr id="11" name="Rectangle: Rounded Corners 10">
              <a:extLst>
                <a:ext uri="{FF2B5EF4-FFF2-40B4-BE49-F238E27FC236}">
                  <a16:creationId xmlns:a16="http://schemas.microsoft.com/office/drawing/2014/main" id="{D2B997BD-F35F-3B5E-ED78-0A8D9D6D296B}"/>
                </a:ext>
              </a:extLst>
            </p:cNvPr>
            <p:cNvSpPr/>
            <p:nvPr/>
          </p:nvSpPr>
          <p:spPr>
            <a:xfrm>
              <a:off x="8546279" y="3732960"/>
              <a:ext cx="2739333" cy="41464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Tune and train models</a:t>
              </a:r>
            </a:p>
          </p:txBody>
        </p:sp>
        <p:sp>
          <p:nvSpPr>
            <p:cNvPr id="12" name="Rectangle: Rounded Corners 11">
              <a:extLst>
                <a:ext uri="{FF2B5EF4-FFF2-40B4-BE49-F238E27FC236}">
                  <a16:creationId xmlns:a16="http://schemas.microsoft.com/office/drawing/2014/main" id="{4B5187C7-2645-9569-56BA-2A650E562C94}"/>
                </a:ext>
              </a:extLst>
            </p:cNvPr>
            <p:cNvSpPr/>
            <p:nvPr/>
          </p:nvSpPr>
          <p:spPr>
            <a:xfrm>
              <a:off x="8546280" y="4461476"/>
              <a:ext cx="2739333" cy="6061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Calculate accuracy of models</a:t>
              </a:r>
            </a:p>
          </p:txBody>
        </p:sp>
        <p:sp>
          <p:nvSpPr>
            <p:cNvPr id="13" name="Rectangle: Rounded Corners 12">
              <a:extLst>
                <a:ext uri="{FF2B5EF4-FFF2-40B4-BE49-F238E27FC236}">
                  <a16:creationId xmlns:a16="http://schemas.microsoft.com/office/drawing/2014/main" id="{B3B6119F-E099-2863-FDCD-632662F57C87}"/>
                </a:ext>
              </a:extLst>
            </p:cNvPr>
            <p:cNvSpPr/>
            <p:nvPr/>
          </p:nvSpPr>
          <p:spPr>
            <a:xfrm>
              <a:off x="8546278" y="5381525"/>
              <a:ext cx="2739333" cy="414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Define best model</a:t>
              </a:r>
            </a:p>
          </p:txBody>
        </p:sp>
        <p:cxnSp>
          <p:nvCxnSpPr>
            <p:cNvPr id="14" name="Straight Arrow Connector 13">
              <a:extLst>
                <a:ext uri="{FF2B5EF4-FFF2-40B4-BE49-F238E27FC236}">
                  <a16:creationId xmlns:a16="http://schemas.microsoft.com/office/drawing/2014/main" id="{AC09FFE5-C8BE-D533-EC9A-B88FD80CE8DD}"/>
                </a:ext>
              </a:extLst>
            </p:cNvPr>
            <p:cNvCxnSpPr>
              <a:cxnSpLocks/>
              <a:stCxn id="8" idx="2"/>
              <a:endCxn id="9" idx="0"/>
            </p:cNvCxnSpPr>
            <p:nvPr/>
          </p:nvCxnSpPr>
          <p:spPr>
            <a:xfrm flipH="1">
              <a:off x="9915943" y="2015431"/>
              <a:ext cx="4" cy="267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9D7DFA-FDDA-988D-9E46-7689408CA8C5}"/>
                </a:ext>
              </a:extLst>
            </p:cNvPr>
            <p:cNvCxnSpPr>
              <a:cxnSpLocks/>
              <a:stCxn id="9" idx="2"/>
              <a:endCxn id="10" idx="0"/>
            </p:cNvCxnSpPr>
            <p:nvPr/>
          </p:nvCxnSpPr>
          <p:spPr>
            <a:xfrm>
              <a:off x="9915943" y="2697150"/>
              <a:ext cx="1" cy="307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3CBECC4-A0F8-386E-F104-5BAA190D5CC9}"/>
                </a:ext>
              </a:extLst>
            </p:cNvPr>
            <p:cNvCxnSpPr>
              <a:cxnSpLocks/>
            </p:cNvCxnSpPr>
            <p:nvPr/>
          </p:nvCxnSpPr>
          <p:spPr>
            <a:xfrm>
              <a:off x="9915947" y="3419086"/>
              <a:ext cx="1" cy="307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A16521B-D753-A5C2-69C3-B3A90B37ED36}"/>
                </a:ext>
              </a:extLst>
            </p:cNvPr>
            <p:cNvCxnSpPr>
              <a:cxnSpLocks/>
              <a:stCxn id="11" idx="2"/>
            </p:cNvCxnSpPr>
            <p:nvPr/>
          </p:nvCxnSpPr>
          <p:spPr>
            <a:xfrm>
              <a:off x="9915946" y="4147602"/>
              <a:ext cx="3" cy="321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9D8068B-C8A8-7E96-D0CA-219777D4FF6B}"/>
                </a:ext>
              </a:extLst>
            </p:cNvPr>
            <p:cNvCxnSpPr>
              <a:cxnSpLocks/>
            </p:cNvCxnSpPr>
            <p:nvPr/>
          </p:nvCxnSpPr>
          <p:spPr>
            <a:xfrm>
              <a:off x="9915949" y="5065528"/>
              <a:ext cx="1" cy="307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C2A08FAE-726B-FCCB-0DD4-BB611F1005B3}"/>
              </a:ext>
            </a:extLst>
          </p:cNvPr>
          <p:cNvSpPr txBox="1"/>
          <p:nvPr/>
        </p:nvSpPr>
        <p:spPr>
          <a:xfrm>
            <a:off x="770011" y="1408772"/>
            <a:ext cx="7601824" cy="4031873"/>
          </a:xfrm>
          <a:prstGeom prst="rect">
            <a:avLst/>
          </a:prstGeom>
          <a:noFill/>
        </p:spPr>
        <p:txBody>
          <a:bodyPr wrap="square">
            <a:spAutoFit/>
          </a:bodyPr>
          <a:lstStyle/>
          <a:p>
            <a:pPr marL="285750" indent="-285750">
              <a:buFont typeface="Arial" panose="020B0604020202020204" pitchFamily="34" charset="0"/>
              <a:buChar char="•"/>
            </a:pPr>
            <a:r>
              <a:rPr lang="en-GB" sz="2000" dirty="0"/>
              <a:t>To prepare the dataset for model development:</a:t>
            </a:r>
          </a:p>
          <a:p>
            <a:pPr marL="463550" lvl="1" indent="-285750">
              <a:buFont typeface="Arial" panose="020B0604020202020204" pitchFamily="34" charset="0"/>
              <a:buChar char="•"/>
            </a:pPr>
            <a:r>
              <a:rPr lang="en-GB" dirty="0"/>
              <a:t>Load dataset		</a:t>
            </a:r>
          </a:p>
          <a:p>
            <a:pPr marL="463550" lvl="1" indent="-285750">
              <a:buFont typeface="Arial" panose="020B0604020202020204" pitchFamily="34" charset="0"/>
              <a:buChar char="•"/>
            </a:pPr>
            <a:r>
              <a:rPr lang="en-GB" dirty="0"/>
              <a:t>Perform necessary data transformations (standardise and pre-process)</a:t>
            </a:r>
          </a:p>
          <a:p>
            <a:pPr marL="463550" lvl="1" indent="-285750">
              <a:buFont typeface="Arial" panose="020B0604020202020204" pitchFamily="34" charset="0"/>
              <a:buChar char="•"/>
            </a:pPr>
            <a:r>
              <a:rPr lang="en-GB" dirty="0"/>
              <a:t>Split data into training and test data sets</a:t>
            </a:r>
            <a:endParaRPr lang="tr-TR" dirty="0"/>
          </a:p>
          <a:p>
            <a:pPr marL="463550" lvl="1" indent="-285750">
              <a:buFont typeface="Arial" panose="020B0604020202020204" pitchFamily="34" charset="0"/>
              <a:buChar char="•"/>
            </a:pPr>
            <a:r>
              <a:rPr lang="en-GB" dirty="0"/>
              <a:t>Decide which type of machine learning </a:t>
            </a:r>
            <a:r>
              <a:rPr lang="tr-TR" dirty="0"/>
              <a:t>model</a:t>
            </a:r>
            <a:r>
              <a:rPr lang="en-GB" dirty="0"/>
              <a:t> are most appropriate</a:t>
            </a:r>
          </a:p>
          <a:p>
            <a:pPr marL="285750" indent="-285750">
              <a:buFont typeface="Arial" panose="020B0604020202020204" pitchFamily="34" charset="0"/>
              <a:buChar char="•"/>
            </a:pPr>
            <a:r>
              <a:rPr lang="en-GB" sz="2000" dirty="0"/>
              <a:t>For each chosen </a:t>
            </a:r>
            <a:r>
              <a:rPr lang="tr-TR" sz="2000" dirty="0"/>
              <a:t>model</a:t>
            </a:r>
            <a:r>
              <a:rPr lang="en-GB" sz="2000" dirty="0"/>
              <a:t>:</a:t>
            </a:r>
          </a:p>
          <a:p>
            <a:pPr marL="463550" lvl="1" indent="-285750">
              <a:buFont typeface="Arial" panose="020B0604020202020204" pitchFamily="34" charset="0"/>
              <a:buChar char="•"/>
            </a:pPr>
            <a:r>
              <a:rPr lang="en-GB" dirty="0"/>
              <a:t>Create a </a:t>
            </a:r>
            <a:r>
              <a:rPr lang="en-GB" b="1" dirty="0" err="1"/>
              <a:t>GridSearchCV</a:t>
            </a:r>
            <a:r>
              <a:rPr lang="en-GB" b="1" dirty="0"/>
              <a:t> </a:t>
            </a:r>
            <a:r>
              <a:rPr lang="en-GB" dirty="0"/>
              <a:t>object and a dictionary of parameters</a:t>
            </a:r>
          </a:p>
          <a:p>
            <a:pPr marL="463550" lvl="1" indent="-285750">
              <a:buFont typeface="Arial" panose="020B0604020202020204" pitchFamily="34" charset="0"/>
              <a:buChar char="•"/>
            </a:pPr>
            <a:r>
              <a:rPr lang="en-GB" dirty="0"/>
              <a:t>Fit the object to the parameters</a:t>
            </a:r>
          </a:p>
          <a:p>
            <a:pPr marL="463550" lvl="1" indent="-285750">
              <a:buFont typeface="Arial" panose="020B0604020202020204" pitchFamily="34" charset="0"/>
              <a:buChar char="•"/>
            </a:pPr>
            <a:r>
              <a:rPr lang="en-GB" dirty="0"/>
              <a:t>Use the training data set to train the model</a:t>
            </a:r>
            <a:r>
              <a:rPr lang="tr-TR" dirty="0"/>
              <a:t> </a:t>
            </a:r>
            <a:r>
              <a:rPr lang="tr-TR" dirty="0" err="1"/>
              <a:t>and</a:t>
            </a:r>
            <a:r>
              <a:rPr lang="tr-TR" dirty="0"/>
              <a:t> </a:t>
            </a:r>
            <a:r>
              <a:rPr lang="tr-TR" dirty="0" err="1"/>
              <a:t>find</a:t>
            </a:r>
            <a:r>
              <a:rPr lang="tr-TR" dirty="0"/>
              <a:t> </a:t>
            </a:r>
            <a:r>
              <a:rPr lang="tr-TR" dirty="0" err="1"/>
              <a:t>best</a:t>
            </a:r>
            <a:r>
              <a:rPr lang="tr-TR" dirty="0"/>
              <a:t> </a:t>
            </a:r>
            <a:r>
              <a:rPr lang="tr-TR" dirty="0" err="1"/>
              <a:t>parameters</a:t>
            </a:r>
            <a:endParaRPr lang="tr-TR" dirty="0"/>
          </a:p>
          <a:p>
            <a:pPr marL="285750" indent="-285750">
              <a:buFont typeface="Arial" panose="020B0604020202020204" pitchFamily="34" charset="0"/>
              <a:buChar char="•"/>
            </a:pPr>
            <a:r>
              <a:rPr lang="en-GB" sz="2000" dirty="0"/>
              <a:t>For each chosen </a:t>
            </a:r>
            <a:r>
              <a:rPr lang="tr-TR" sz="2000" dirty="0"/>
              <a:t>model</a:t>
            </a:r>
            <a:r>
              <a:rPr lang="en-GB" sz="2000" dirty="0"/>
              <a:t>:</a:t>
            </a:r>
          </a:p>
          <a:p>
            <a:pPr marL="463550" lvl="1" indent="-285750">
              <a:buFont typeface="Arial" panose="020B0604020202020204" pitchFamily="34" charset="0"/>
              <a:buChar char="•"/>
            </a:pPr>
            <a:r>
              <a:rPr lang="en-GB" dirty="0"/>
              <a:t>Review the accuracy scores for all chosen algorithms</a:t>
            </a:r>
          </a:p>
          <a:p>
            <a:pPr marL="463550" lvl="1" indent="-285750">
              <a:buFont typeface="Arial" panose="020B0604020202020204" pitchFamily="34" charset="0"/>
              <a:buChar char="•"/>
            </a:pPr>
            <a:r>
              <a:rPr lang="en-GB" dirty="0"/>
              <a:t>The model with the highest accuracy score is determined as the best performing model</a:t>
            </a:r>
          </a:p>
          <a:p>
            <a:pPr marL="6350" indent="-285750">
              <a:buFont typeface="Arial" panose="020B0604020202020204" pitchFamily="34" charset="0"/>
              <a:buChar char="•"/>
            </a:pPr>
            <a:endParaRPr lang="tr-TR" sz="1600"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51938"/>
            <a:ext cx="9845068" cy="2104697"/>
          </a:xfrm>
          <a:prstGeom prst="rect">
            <a:avLst/>
          </a:prstGeom>
        </p:spPr>
        <p:txBody>
          <a:bodyPr>
            <a:normAutofit/>
          </a:bodyPr>
          <a:lstStyle/>
          <a:p>
            <a:pPr marL="0" indent="0">
              <a:buNone/>
            </a:pPr>
            <a:r>
              <a:rPr lang="en-GB" sz="2000" b="1" dirty="0"/>
              <a:t>The scatter plot of Launch Site vs. Flight Number shows that:</a:t>
            </a:r>
          </a:p>
          <a:p>
            <a:pPr marL="742950" lvl="1" indent="-285750"/>
            <a:r>
              <a:rPr lang="en-GB" sz="1800" dirty="0"/>
              <a:t>As the number of flights increases, the rate of success at a launch site increases. </a:t>
            </a:r>
          </a:p>
          <a:p>
            <a:pPr marL="742950" lvl="1" indent="-285750"/>
            <a:r>
              <a:rPr lang="en-GB" sz="1800" dirty="0"/>
              <a:t>Most of the early flights (flight numbers &lt; 30) were launched from CCAFS SLC 40, and were generally unsuccessful. </a:t>
            </a:r>
          </a:p>
          <a:p>
            <a:pPr marL="742950" lvl="1" indent="-285750"/>
            <a:r>
              <a:rPr lang="en-GB" sz="1800" dirty="0"/>
              <a:t>The flights from VAFB SLC 4E also show this trend, that earlier flights were less successful.</a:t>
            </a:r>
          </a:p>
          <a:p>
            <a:pPr marL="742950" lvl="1" indent="-285750"/>
            <a:r>
              <a:rPr lang="en-GB" sz="1800" dirty="0"/>
              <a:t>Above a flight number of around 30, there are significantly more successful landings (Class = 1).</a:t>
            </a:r>
            <a:endParaRPr lang="en-GB" sz="2400"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F7AA9B54-E690-5B79-2E44-0A14CA409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72" y="3691200"/>
            <a:ext cx="10420639" cy="225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5994" y="1483522"/>
            <a:ext cx="10651978" cy="1949959"/>
          </a:xfrm>
          <a:prstGeom prst="rect">
            <a:avLst/>
          </a:prstGeom>
        </p:spPr>
        <p:txBody>
          <a:bodyPr>
            <a:normAutofit/>
          </a:bodyPr>
          <a:lstStyle/>
          <a:p>
            <a:pPr marL="0" indent="0">
              <a:buNone/>
            </a:pPr>
            <a:r>
              <a:rPr lang="en-GB" sz="2000" b="1" dirty="0"/>
              <a:t>The scatter plot of Launch Site vs. Payload Mass shows that:</a:t>
            </a:r>
          </a:p>
          <a:p>
            <a:pPr marL="742950" lvl="1" indent="-285750"/>
            <a:r>
              <a:rPr lang="en-GB" sz="1800" dirty="0"/>
              <a:t>Above a payload mass of around 7000 kg, there are very few unsuccessful landings, but there is also far less data for these heavier launches.</a:t>
            </a:r>
          </a:p>
          <a:p>
            <a:pPr marL="742950" lvl="1" indent="-285750"/>
            <a:r>
              <a:rPr lang="en-GB" sz="1800" dirty="0"/>
              <a:t>There is no clear correlation between payload mass and success rate for a given launch site. </a:t>
            </a:r>
          </a:p>
          <a:p>
            <a:pPr marL="742950" lvl="1" indent="-285750"/>
            <a:r>
              <a:rPr lang="en-GB" sz="1800" dirty="0"/>
              <a:t>All sites launched a variety of payload masses, with most of the launches from CCAFS SLC 40 being comparatively lighter payloads </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23653D90-0B59-DE45-1E97-FDBD244FD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3636386"/>
            <a:ext cx="10651978" cy="2389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432560"/>
            <a:ext cx="4981574" cy="2884797"/>
          </a:xfrm>
          <a:prstGeom prst="rect">
            <a:avLst/>
          </a:prstGeom>
        </p:spPr>
        <p:txBody>
          <a:bodyPr>
            <a:normAutofit/>
          </a:bodyPr>
          <a:lstStyle/>
          <a:p>
            <a:pPr marL="0" indent="0">
              <a:buNone/>
            </a:pPr>
            <a:r>
              <a:rPr lang="en-GB" sz="2000" dirty="0"/>
              <a:t>The bar chart of Success Rate vs. Orbit Type shows that the following orbits have the highest (100%) success rate:</a:t>
            </a:r>
          </a:p>
          <a:p>
            <a:pPr marL="742950" lvl="1" indent="-285750"/>
            <a:r>
              <a:rPr lang="en-GB" sz="1800" dirty="0"/>
              <a:t>ES-L1 (Earth-Sun First </a:t>
            </a:r>
            <a:r>
              <a:rPr lang="en-GB" sz="1800" dirty="0" err="1"/>
              <a:t>Lagrangian</a:t>
            </a:r>
            <a:r>
              <a:rPr lang="en-GB" sz="1800" dirty="0"/>
              <a:t> Point)</a:t>
            </a:r>
          </a:p>
          <a:p>
            <a:pPr marL="742950" lvl="1" indent="-285750"/>
            <a:r>
              <a:rPr lang="en-GB" sz="1800" dirty="0"/>
              <a:t>GEO (Geostationary Orbit)</a:t>
            </a:r>
          </a:p>
          <a:p>
            <a:pPr marL="742950" lvl="1" indent="-285750"/>
            <a:r>
              <a:rPr lang="en-GB" sz="1800" dirty="0"/>
              <a:t>HEO (High Earth Orbit)</a:t>
            </a:r>
          </a:p>
          <a:p>
            <a:pPr marL="742950" lvl="1" indent="-285750"/>
            <a:r>
              <a:rPr lang="en-GB" sz="1800" dirty="0"/>
              <a:t>SSO (Sun-synchronous Orbit)</a:t>
            </a:r>
          </a:p>
          <a:p>
            <a:pPr marL="0" indent="0">
              <a:buNone/>
            </a:pPr>
            <a:r>
              <a:rPr lang="en-GB" sz="2000" dirty="0"/>
              <a:t>The orbit with the lowest (0%) success rate is:</a:t>
            </a:r>
          </a:p>
          <a:p>
            <a:pPr marL="742950" lvl="1" indent="-285750"/>
            <a:r>
              <a:rPr lang="en-GB" sz="1800" dirty="0"/>
              <a:t>SO (Heliocentric Orbit)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19EE8564-47DB-69E8-DE68-F713DCD6A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586" y="1432561"/>
            <a:ext cx="5534025" cy="424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3575" y="1439739"/>
            <a:ext cx="10684397" cy="2373940"/>
          </a:xfrm>
          <a:prstGeom prst="rect">
            <a:avLst/>
          </a:prstGeom>
        </p:spPr>
        <p:txBody>
          <a:bodyPr>
            <a:normAutofit lnSpcReduction="10000"/>
          </a:bodyPr>
          <a:lstStyle/>
          <a:p>
            <a:pPr marL="0" indent="0">
              <a:buNone/>
            </a:pPr>
            <a:r>
              <a:rPr lang="en-GB" sz="2000" dirty="0"/>
              <a:t>This scatter plot of Orbit Type vs. Flight number shows a few useful things that the previous plots did not, such as:</a:t>
            </a:r>
          </a:p>
          <a:p>
            <a:pPr marL="742950" lvl="1" indent="-285750"/>
            <a:r>
              <a:rPr lang="en-GB" sz="1800" dirty="0"/>
              <a:t>The 100% success rate of GEO, HEO, and ES-L1 orbits can be explained by only having 1 flight into the respective orbits. </a:t>
            </a:r>
          </a:p>
          <a:p>
            <a:pPr marL="742950" lvl="1" indent="-285750"/>
            <a:r>
              <a:rPr lang="en-GB" sz="1800" dirty="0"/>
              <a:t>The 100% success rate in SSO is more impressive, with 5 successful flights.</a:t>
            </a:r>
          </a:p>
          <a:p>
            <a:pPr marL="742950" lvl="1" indent="-285750"/>
            <a:r>
              <a:rPr lang="en-GB" sz="1800" dirty="0"/>
              <a:t>There is little relationship between Flight Number and Success Rate for GTO.</a:t>
            </a:r>
          </a:p>
          <a:p>
            <a:pPr marL="742950" lvl="1" indent="-285750"/>
            <a:r>
              <a:rPr lang="en-GB" sz="1800" dirty="0"/>
              <a:t>Generally, as Flight Number increases, the success rate increases. This is most extreme for LEO, where unsuccessful landings only occurred for the low flight numbers (early launches).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6CF8BF98-36A5-04F9-D753-246CEE0B27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3912243"/>
            <a:ext cx="10515600" cy="211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8089"/>
            <a:ext cx="9842305" cy="2187936"/>
          </a:xfrm>
          <a:prstGeom prst="rect">
            <a:avLst/>
          </a:prstGeom>
        </p:spPr>
        <p:txBody>
          <a:bodyPr>
            <a:normAutofit fontScale="92500" lnSpcReduction="20000"/>
          </a:bodyPr>
          <a:lstStyle/>
          <a:p>
            <a:pPr marL="0" indent="0">
              <a:buNone/>
            </a:pPr>
            <a:r>
              <a:rPr lang="en-GB" sz="2200" b="1" dirty="0"/>
              <a:t>This scatter plot of Orbit Type vs. Payload Mass shows that:</a:t>
            </a:r>
          </a:p>
          <a:p>
            <a:pPr marL="285750" indent="-285750">
              <a:buFont typeface="Arial" panose="020B0604020202020204" pitchFamily="34" charset="0"/>
              <a:buChar char="•"/>
            </a:pPr>
            <a:r>
              <a:rPr lang="en-GB" sz="1900" dirty="0"/>
              <a:t>The following orbit types have more success with heavy payloads:</a:t>
            </a:r>
          </a:p>
          <a:p>
            <a:pPr marL="463550" lvl="1" indent="-285750">
              <a:buFont typeface="Arial" panose="020B0604020202020204" pitchFamily="34" charset="0"/>
              <a:buChar char="•"/>
            </a:pPr>
            <a:r>
              <a:rPr lang="en-GB" sz="1700" dirty="0"/>
              <a:t>PO </a:t>
            </a:r>
            <a:endParaRPr lang="tr-TR" sz="1700" dirty="0"/>
          </a:p>
          <a:p>
            <a:pPr marL="463550" lvl="1" indent="-285750">
              <a:buFont typeface="Arial" panose="020B0604020202020204" pitchFamily="34" charset="0"/>
              <a:buChar char="•"/>
            </a:pPr>
            <a:r>
              <a:rPr lang="en-GB" sz="1700" dirty="0"/>
              <a:t>ISS</a:t>
            </a:r>
          </a:p>
          <a:p>
            <a:pPr marL="463550" lvl="1" indent="-285750">
              <a:buFont typeface="Arial" panose="020B0604020202020204" pitchFamily="34" charset="0"/>
              <a:buChar char="•"/>
            </a:pPr>
            <a:r>
              <a:rPr lang="en-GB" sz="1700" dirty="0"/>
              <a:t>LEO</a:t>
            </a:r>
          </a:p>
          <a:p>
            <a:pPr marL="285750" indent="-285750">
              <a:buFont typeface="Arial" panose="020B0604020202020204" pitchFamily="34" charset="0"/>
              <a:buChar char="•"/>
            </a:pPr>
            <a:r>
              <a:rPr lang="en-GB" sz="1900" dirty="0"/>
              <a:t>For GTO, the relationship between payload mass and success rate is unclear.</a:t>
            </a:r>
          </a:p>
          <a:p>
            <a:pPr marL="285750" indent="-285750">
              <a:buFont typeface="Arial" panose="020B0604020202020204" pitchFamily="34" charset="0"/>
              <a:buChar char="•"/>
            </a:pPr>
            <a:r>
              <a:rPr lang="en-GB" sz="1900" dirty="0"/>
              <a:t>VLEO (Very Low Earth Orbit) launches are associated with heavier payloads, which makes intuitive sense.</a:t>
            </a:r>
          </a:p>
          <a:p>
            <a:pPr marL="285750" indent="-285750">
              <a:buFont typeface="Arial" panose="020B0604020202020204" pitchFamily="34" charset="0"/>
              <a:buChar char="•"/>
            </a:pPr>
            <a:endParaRPr lang="en-GB" sz="1900" dirty="0"/>
          </a:p>
          <a:p>
            <a:endParaRPr lang="en-GB" sz="1600"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FFE8C7B5-C174-F3D8-7970-E727E9C6D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4085863"/>
            <a:ext cx="10687961" cy="1939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4183" y="1420672"/>
            <a:ext cx="5931732" cy="3363809"/>
          </a:xfrm>
          <a:prstGeom prst="rect">
            <a:avLst/>
          </a:prstGeom>
        </p:spPr>
        <p:txBody>
          <a:bodyPr>
            <a:normAutofit/>
          </a:bodyPr>
          <a:lstStyle/>
          <a:p>
            <a:pPr marL="0" indent="0">
              <a:buNone/>
            </a:pPr>
            <a:r>
              <a:rPr lang="en-GB" sz="2200" b="1" dirty="0"/>
              <a:t>The line chart of yearly average success rate shows that:</a:t>
            </a:r>
          </a:p>
          <a:p>
            <a:pPr marL="285750" indent="-285750">
              <a:buFont typeface="Arial" panose="020B0604020202020204" pitchFamily="34" charset="0"/>
              <a:buChar char="•"/>
            </a:pPr>
            <a:r>
              <a:rPr lang="en-GB" sz="1800" dirty="0"/>
              <a:t>Between 2010 and 2013, all landings were unsuccessful (as the success rate is 0).</a:t>
            </a:r>
          </a:p>
          <a:p>
            <a:pPr marL="285750" indent="-285750">
              <a:buFont typeface="Arial" panose="020B0604020202020204" pitchFamily="34" charset="0"/>
              <a:buChar char="•"/>
            </a:pPr>
            <a:r>
              <a:rPr lang="en-GB" sz="1800" dirty="0"/>
              <a:t>After 2013, the success rate generally increased, despite small dips in 2018 and 2020.</a:t>
            </a:r>
          </a:p>
          <a:p>
            <a:pPr marL="285750" indent="-285750">
              <a:buFont typeface="Arial" panose="020B0604020202020204" pitchFamily="34" charset="0"/>
              <a:buChar char="•"/>
            </a:pPr>
            <a:r>
              <a:rPr lang="en-GB" sz="1800" dirty="0"/>
              <a:t>After 2016, there was always a greater than 50% chance of success.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7186C31F-ADDA-0E4A-106F-6959CE060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5915" y="1420671"/>
            <a:ext cx="4652057" cy="3571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6450"/>
            <a:ext cx="10346714" cy="1033322"/>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Find the names of the unique launch sites</a:t>
            </a:r>
            <a:r>
              <a:rPr lang="tr-TR" sz="2000" b="1" dirty="0">
                <a:solidFill>
                  <a:schemeClr val="accent3">
                    <a:lumMod val="25000"/>
                  </a:schemeClr>
                </a:solidFill>
                <a:latin typeface="Abadi" panose="020B0604020104020204" pitchFamily="34" charset="0"/>
              </a:rPr>
              <a:t>:</a:t>
            </a:r>
            <a:endParaRPr lang="en-US" sz="2000" b="1" dirty="0">
              <a:solidFill>
                <a:schemeClr val="accent3">
                  <a:lumMod val="25000"/>
                </a:schemeClr>
              </a:solidFill>
              <a:latin typeface="Abadi" panose="020B0604020104020204" pitchFamily="34" charset="0"/>
            </a:endParaRPr>
          </a:p>
          <a:p>
            <a:pPr lvl="1"/>
            <a:r>
              <a:rPr lang="en-GB" sz="1800" dirty="0"/>
              <a:t>The word </a:t>
            </a:r>
            <a:r>
              <a:rPr lang="en-GB" sz="1800" b="1" dirty="0">
                <a:latin typeface="Consolas" panose="020B0609020204030204" pitchFamily="49" charset="0"/>
              </a:rPr>
              <a:t>UNIQUE</a:t>
            </a:r>
            <a:r>
              <a:rPr lang="en-GB" sz="1800" b="1" dirty="0"/>
              <a:t> </a:t>
            </a:r>
            <a:r>
              <a:rPr lang="en-GB" sz="1800" dirty="0"/>
              <a:t>returns only unique values from the </a:t>
            </a:r>
            <a:r>
              <a:rPr lang="en-GB" sz="1800" b="1" dirty="0">
                <a:latin typeface="Consolas" panose="020B0609020204030204" pitchFamily="49" charset="0"/>
              </a:rPr>
              <a:t>LAUNCH_SITE</a:t>
            </a:r>
            <a:r>
              <a:rPr lang="en-GB" sz="1800" b="1" dirty="0"/>
              <a:t> </a:t>
            </a:r>
            <a:r>
              <a:rPr lang="en-GB" sz="1800" dirty="0"/>
              <a:t>column of the </a:t>
            </a:r>
            <a:r>
              <a:rPr lang="en-GB" sz="1800" b="1" dirty="0">
                <a:latin typeface="Consolas" panose="020B0609020204030204" pitchFamily="49" charset="0"/>
              </a:rPr>
              <a:t>SPACEXTBL</a:t>
            </a:r>
            <a:r>
              <a:rPr lang="en-GB" sz="1800" dirty="0"/>
              <a:t>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0F4CAACF-E874-340B-A636-A691B6CC9459}"/>
              </a:ext>
            </a:extLst>
          </p:cNvPr>
          <p:cNvPicPr>
            <a:picLocks noChangeAspect="1"/>
          </p:cNvPicPr>
          <p:nvPr/>
        </p:nvPicPr>
        <p:blipFill>
          <a:blip r:embed="rId3"/>
          <a:stretch>
            <a:fillRect/>
          </a:stretch>
        </p:blipFill>
        <p:spPr>
          <a:xfrm>
            <a:off x="1197181" y="3658153"/>
            <a:ext cx="5540629" cy="656472"/>
          </a:xfrm>
          <a:prstGeom prst="rect">
            <a:avLst/>
          </a:prstGeom>
        </p:spPr>
      </p:pic>
      <p:sp>
        <p:nvSpPr>
          <p:cNvPr id="9" name="TextBox 8">
            <a:extLst>
              <a:ext uri="{FF2B5EF4-FFF2-40B4-BE49-F238E27FC236}">
                <a16:creationId xmlns:a16="http://schemas.microsoft.com/office/drawing/2014/main" id="{DF68D01D-BBEA-FA4D-C902-C29E44298929}"/>
              </a:ext>
            </a:extLst>
          </p:cNvPr>
          <p:cNvSpPr txBox="1"/>
          <p:nvPr/>
        </p:nvSpPr>
        <p:spPr>
          <a:xfrm>
            <a:off x="8302192" y="3232337"/>
            <a:ext cx="2382294" cy="1508105"/>
          </a:xfrm>
          <a:prstGeom prst="rect">
            <a:avLst/>
          </a:prstGeom>
          <a:noFill/>
          <a:ln w="19050">
            <a:solidFill>
              <a:schemeClr val="tx1"/>
            </a:solidFill>
          </a:ln>
        </p:spPr>
        <p:txBody>
          <a:bodyPr wrap="square">
            <a:spAutoFit/>
          </a:bodyPr>
          <a:lstStyle/>
          <a:p>
            <a:pPr>
              <a:lnSpc>
                <a:spcPct val="100000"/>
              </a:lnSpc>
              <a:spcBef>
                <a:spcPts val="1400"/>
              </a:spcBef>
            </a:pPr>
            <a:r>
              <a:rPr lang="tr-TR" sz="2000" b="1" dirty="0" err="1">
                <a:solidFill>
                  <a:schemeClr val="accent3">
                    <a:lumMod val="25000"/>
                  </a:schemeClr>
                </a:solidFill>
              </a:rPr>
              <a:t>Unique</a:t>
            </a:r>
            <a:r>
              <a:rPr lang="tr-TR" sz="2000" b="1" dirty="0">
                <a:solidFill>
                  <a:schemeClr val="accent3">
                    <a:lumMod val="25000"/>
                  </a:schemeClr>
                </a:solidFill>
              </a:rPr>
              <a:t> </a:t>
            </a:r>
            <a:r>
              <a:rPr lang="en-US" sz="2000" b="1" dirty="0">
                <a:solidFill>
                  <a:schemeClr val="accent3">
                    <a:lumMod val="25000"/>
                  </a:schemeClr>
                </a:solidFill>
              </a:rPr>
              <a:t>launch sites</a:t>
            </a:r>
            <a:r>
              <a:rPr lang="tr-TR" sz="2000" b="1" dirty="0">
                <a:solidFill>
                  <a:schemeClr val="accent3">
                    <a:lumMod val="25000"/>
                  </a:schemeClr>
                </a:solidFill>
              </a:rPr>
              <a:t>:</a:t>
            </a:r>
            <a:endParaRPr lang="en-US" sz="2000" b="1" dirty="0">
              <a:solidFill>
                <a:schemeClr val="accent3">
                  <a:lumMod val="25000"/>
                </a:schemeClr>
              </a:solidFill>
            </a:endParaRPr>
          </a:p>
          <a:p>
            <a:pPr marL="285750" indent="-285750">
              <a:buFont typeface="Arial" panose="020B0604020202020204" pitchFamily="34" charset="0"/>
              <a:buChar char="•"/>
            </a:pPr>
            <a:r>
              <a:rPr lang="en-US" dirty="0"/>
              <a:t>CCAFS LC-40</a:t>
            </a:r>
          </a:p>
          <a:p>
            <a:pPr marL="285750" indent="-285750">
              <a:buFont typeface="Arial" panose="020B0604020202020204" pitchFamily="34" charset="0"/>
              <a:buChar char="•"/>
            </a:pPr>
            <a:r>
              <a:rPr lang="en-US" dirty="0"/>
              <a:t>VAFB SLC-4E</a:t>
            </a:r>
          </a:p>
          <a:p>
            <a:pPr marL="285750" indent="-285750">
              <a:buFont typeface="Arial" panose="020B0604020202020204" pitchFamily="34" charset="0"/>
              <a:buChar char="•"/>
            </a:pPr>
            <a:r>
              <a:rPr lang="en-US" dirty="0"/>
              <a:t>KSC LC-39A</a:t>
            </a:r>
          </a:p>
          <a:p>
            <a:pPr marL="285750" indent="-285750">
              <a:buFont typeface="Arial" panose="020B0604020202020204" pitchFamily="34" charset="0"/>
              <a:buChar char="•"/>
            </a:pPr>
            <a:r>
              <a:rPr lang="en-US" dirty="0"/>
              <a:t>CCAFS SLC-40</a:t>
            </a:r>
          </a:p>
        </p:txBody>
      </p:sp>
      <p:sp>
        <p:nvSpPr>
          <p:cNvPr id="10" name="Arrow: Down 9">
            <a:extLst>
              <a:ext uri="{FF2B5EF4-FFF2-40B4-BE49-F238E27FC236}">
                <a16:creationId xmlns:a16="http://schemas.microsoft.com/office/drawing/2014/main" id="{EE407BB9-3410-62D0-B35C-AE4530E54802}"/>
              </a:ext>
            </a:extLst>
          </p:cNvPr>
          <p:cNvSpPr/>
          <p:nvPr/>
        </p:nvSpPr>
        <p:spPr>
          <a:xfrm rot="16200000">
            <a:off x="7397167" y="3373087"/>
            <a:ext cx="245668" cy="1226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8699"/>
            <a:ext cx="9745589" cy="1201118"/>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Find 5 records where launch sites begin with `CCA`</a:t>
            </a:r>
          </a:p>
          <a:p>
            <a:pPr lvl="1"/>
            <a:r>
              <a:rPr lang="en-GB" sz="1800" b="1" dirty="0">
                <a:latin typeface="Consolas" panose="020B0609020204030204" pitchFamily="49" charset="0"/>
              </a:rPr>
              <a:t>LIMIT 5</a:t>
            </a:r>
            <a:r>
              <a:rPr lang="en-GB" sz="1800" dirty="0"/>
              <a:t> fetches only 5 records, and the </a:t>
            </a:r>
            <a:r>
              <a:rPr lang="en-GB" sz="1800" b="1" dirty="0">
                <a:latin typeface="Consolas" panose="020B0609020204030204" pitchFamily="49" charset="0"/>
              </a:rPr>
              <a:t>LIKE</a:t>
            </a:r>
            <a:r>
              <a:rPr lang="en-GB" sz="1800" dirty="0"/>
              <a:t> keyword is used with the wild card </a:t>
            </a:r>
            <a:r>
              <a:rPr lang="en-GB" sz="1800" b="1" dirty="0">
                <a:latin typeface="Consolas" panose="020B0609020204030204" pitchFamily="49" charset="0"/>
              </a:rPr>
              <a:t>‘CCA%’ </a:t>
            </a:r>
            <a:r>
              <a:rPr lang="en-GB" sz="1800" dirty="0"/>
              <a:t>to retrieve string values beginning with ‘CCA’.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A8522BE-89D7-CF09-A4B7-8D7E3496C165}"/>
              </a:ext>
            </a:extLst>
          </p:cNvPr>
          <p:cNvPicPr>
            <a:picLocks noChangeAspect="1"/>
          </p:cNvPicPr>
          <p:nvPr/>
        </p:nvPicPr>
        <p:blipFill>
          <a:blip r:embed="rId3"/>
          <a:stretch>
            <a:fillRect/>
          </a:stretch>
        </p:blipFill>
        <p:spPr>
          <a:xfrm>
            <a:off x="1022309" y="3464928"/>
            <a:ext cx="3526542" cy="1446787"/>
          </a:xfrm>
          <a:prstGeom prst="rect">
            <a:avLst/>
          </a:prstGeom>
        </p:spPr>
      </p:pic>
      <p:pic>
        <p:nvPicPr>
          <p:cNvPr id="8" name="Picture 7">
            <a:extLst>
              <a:ext uri="{FF2B5EF4-FFF2-40B4-BE49-F238E27FC236}">
                <a16:creationId xmlns:a16="http://schemas.microsoft.com/office/drawing/2014/main" id="{49D88BFF-AB21-20AE-6CCF-D37AF67A5DD3}"/>
              </a:ext>
            </a:extLst>
          </p:cNvPr>
          <p:cNvPicPr>
            <a:picLocks noChangeAspect="1"/>
          </p:cNvPicPr>
          <p:nvPr/>
        </p:nvPicPr>
        <p:blipFill>
          <a:blip r:embed="rId4"/>
          <a:stretch>
            <a:fillRect/>
          </a:stretch>
        </p:blipFill>
        <p:spPr>
          <a:xfrm>
            <a:off x="6096000" y="3042075"/>
            <a:ext cx="4999268" cy="2316519"/>
          </a:xfrm>
          <a:prstGeom prst="rect">
            <a:avLst/>
          </a:prstGeom>
        </p:spPr>
      </p:pic>
      <p:sp>
        <p:nvSpPr>
          <p:cNvPr id="9" name="Rectangle 8">
            <a:extLst>
              <a:ext uri="{FF2B5EF4-FFF2-40B4-BE49-F238E27FC236}">
                <a16:creationId xmlns:a16="http://schemas.microsoft.com/office/drawing/2014/main" id="{6C57B993-0B86-E9F2-FCF1-C53B25C4FA48}"/>
              </a:ext>
            </a:extLst>
          </p:cNvPr>
          <p:cNvSpPr/>
          <p:nvPr/>
        </p:nvSpPr>
        <p:spPr>
          <a:xfrm>
            <a:off x="7500395" y="3042075"/>
            <a:ext cx="509286" cy="231651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677DD13-8F28-0513-03C0-2D5748C9F5F0}"/>
              </a:ext>
            </a:extLst>
          </p:cNvPr>
          <p:cNvSpPr/>
          <p:nvPr/>
        </p:nvSpPr>
        <p:spPr>
          <a:xfrm rot="16200000">
            <a:off x="5199591" y="3575017"/>
            <a:ext cx="245668" cy="1226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7546"/>
            <a:ext cx="9745589" cy="1195676"/>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Calculate the total payload carried by boosters from NASA</a:t>
            </a:r>
          </a:p>
          <a:p>
            <a:pPr lvl="1"/>
            <a:r>
              <a:rPr lang="en-GB" sz="1800" dirty="0"/>
              <a:t>The </a:t>
            </a:r>
            <a:r>
              <a:rPr lang="en-GB" sz="1800" b="1" dirty="0">
                <a:latin typeface="Consolas" panose="020B0609020204030204" pitchFamily="49" charset="0"/>
              </a:rPr>
              <a:t>SUM</a:t>
            </a:r>
            <a:r>
              <a:rPr lang="en-GB" sz="1800" dirty="0"/>
              <a:t> keyword is used to calculate the total of the </a:t>
            </a:r>
            <a:r>
              <a:rPr lang="en-GB" sz="1800" b="1" dirty="0">
                <a:latin typeface="Consolas" panose="020B0609020204030204" pitchFamily="49" charset="0"/>
              </a:rPr>
              <a:t>LAUNCH</a:t>
            </a:r>
            <a:r>
              <a:rPr lang="en-GB" sz="1800" dirty="0"/>
              <a:t> column, and the </a:t>
            </a:r>
            <a:r>
              <a:rPr lang="en-GB" sz="1800" b="1" dirty="0">
                <a:latin typeface="Consolas" panose="020B0609020204030204" pitchFamily="49" charset="0"/>
              </a:rPr>
              <a:t>SUM</a:t>
            </a:r>
            <a:r>
              <a:rPr lang="tr-TR" sz="1800" b="1" dirty="0">
                <a:latin typeface="Consolas" panose="020B0609020204030204" pitchFamily="49" charset="0"/>
              </a:rPr>
              <a:t> </a:t>
            </a:r>
            <a:r>
              <a:rPr lang="en-GB" sz="1800" dirty="0"/>
              <a:t>keyword (and the associated condition) filters the results to only boosters from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D10ECBF-4A1E-43B7-F15E-8FE02E5516C0}"/>
              </a:ext>
            </a:extLst>
          </p:cNvPr>
          <p:cNvPicPr>
            <a:picLocks noChangeAspect="1"/>
          </p:cNvPicPr>
          <p:nvPr/>
        </p:nvPicPr>
        <p:blipFill>
          <a:blip r:embed="rId4"/>
          <a:stretch>
            <a:fillRect/>
          </a:stretch>
        </p:blipFill>
        <p:spPr>
          <a:xfrm>
            <a:off x="1247868" y="3326936"/>
            <a:ext cx="5068007" cy="847843"/>
          </a:xfrm>
          <a:prstGeom prst="rect">
            <a:avLst/>
          </a:prstGeom>
        </p:spPr>
      </p:pic>
      <p:graphicFrame>
        <p:nvGraphicFramePr>
          <p:cNvPr id="7" name="Table 6">
            <a:extLst>
              <a:ext uri="{FF2B5EF4-FFF2-40B4-BE49-F238E27FC236}">
                <a16:creationId xmlns:a16="http://schemas.microsoft.com/office/drawing/2014/main" id="{7DB97A17-62DD-F2F3-761B-F43FE1384463}"/>
              </a:ext>
            </a:extLst>
          </p:cNvPr>
          <p:cNvGraphicFramePr>
            <a:graphicFrameLocks noGrp="1"/>
          </p:cNvGraphicFramePr>
          <p:nvPr>
            <p:extLst>
              <p:ext uri="{D42A27DB-BD31-4B8C-83A1-F6EECF244321}">
                <p14:modId xmlns:p14="http://schemas.microsoft.com/office/powerpoint/2010/main" val="1446918825"/>
              </p:ext>
            </p:extLst>
          </p:nvPr>
        </p:nvGraphicFramePr>
        <p:xfrm>
          <a:off x="8062383" y="3412779"/>
          <a:ext cx="2325414" cy="762000"/>
        </p:xfrm>
        <a:graphic>
          <a:graphicData uri="http://schemas.openxmlformats.org/drawingml/2006/table">
            <a:tbl>
              <a:tblPr/>
              <a:tblGrid>
                <a:gridCol w="2325414">
                  <a:extLst>
                    <a:ext uri="{9D8B030D-6E8A-4147-A177-3AD203B41FA5}">
                      <a16:colId xmlns:a16="http://schemas.microsoft.com/office/drawing/2014/main" val="3093038899"/>
                    </a:ext>
                  </a:extLst>
                </a:gridCol>
              </a:tblGrid>
              <a:tr h="0">
                <a:tc>
                  <a:txBody>
                    <a:bodyPr/>
                    <a:lstStyle/>
                    <a:p>
                      <a:pPr algn="l" fontAlgn="ctr"/>
                      <a:r>
                        <a:rPr lang="tr-TR" sz="2000" b="1" dirty="0">
                          <a:effectLst/>
                        </a:rPr>
                        <a:t>T</a:t>
                      </a:r>
                      <a:r>
                        <a:rPr lang="en-US" sz="2000" b="1" dirty="0" err="1">
                          <a:effectLst/>
                        </a:rPr>
                        <a:t>otal</a:t>
                      </a:r>
                      <a:r>
                        <a:rPr lang="tr-TR" sz="2000" b="1" dirty="0">
                          <a:effectLst/>
                        </a:rPr>
                        <a:t> </a:t>
                      </a:r>
                      <a:r>
                        <a:rPr lang="en-US" sz="2000" b="1" dirty="0">
                          <a:effectLst/>
                        </a:rPr>
                        <a:t>payload</a:t>
                      </a:r>
                      <a:r>
                        <a:rPr lang="tr-TR" sz="2000" b="1" dirty="0">
                          <a:effectLst/>
                        </a:rPr>
                        <a:t> </a:t>
                      </a:r>
                      <a:r>
                        <a:rPr lang="en-US" sz="2000" b="1" dirty="0">
                          <a:effectLst/>
                        </a:rPr>
                        <a:t>mass</a:t>
                      </a:r>
                      <a:r>
                        <a:rPr lang="tr-TR" sz="2000" b="1" dirty="0">
                          <a:effectLst/>
                        </a:rPr>
                        <a:t>:</a:t>
                      </a:r>
                      <a:endParaRPr lang="en-US" sz="200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708465"/>
                  </a:ext>
                </a:extLst>
              </a:tr>
              <a:tr h="0">
                <a:tc>
                  <a:txBody>
                    <a:bodyPr/>
                    <a:lstStyle/>
                    <a:p>
                      <a:pPr algn="l" fontAlgn="ctr"/>
                      <a:r>
                        <a:rPr lang="en-US" dirty="0">
                          <a:effectLst/>
                        </a:rPr>
                        <a:t>48213.0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084550"/>
                  </a:ext>
                </a:extLst>
              </a:tr>
            </a:tbl>
          </a:graphicData>
        </a:graphic>
      </p:graphicFrame>
      <p:sp>
        <p:nvSpPr>
          <p:cNvPr id="8" name="Arrow: Down 7">
            <a:extLst>
              <a:ext uri="{FF2B5EF4-FFF2-40B4-BE49-F238E27FC236}">
                <a16:creationId xmlns:a16="http://schemas.microsoft.com/office/drawing/2014/main" id="{D8A63E03-737F-EE78-519B-6A4D8230F37F}"/>
              </a:ext>
            </a:extLst>
          </p:cNvPr>
          <p:cNvSpPr/>
          <p:nvPr/>
        </p:nvSpPr>
        <p:spPr>
          <a:xfrm rot="16200000">
            <a:off x="7066295" y="3137555"/>
            <a:ext cx="245668" cy="1226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417"/>
            <a:ext cx="10515601" cy="1117272"/>
          </a:xfrm>
          <a:prstGeom prst="rect">
            <a:avLst/>
          </a:prstGeom>
        </p:spPr>
        <p:txBody>
          <a:bodyPr>
            <a:normAutofit fontScale="92500"/>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Calculate the average payload mass carried by booster version F9 v1.1</a:t>
            </a:r>
          </a:p>
          <a:p>
            <a:pPr lvl="1"/>
            <a:r>
              <a:rPr lang="en-GB" sz="1900" dirty="0"/>
              <a:t>The </a:t>
            </a:r>
            <a:r>
              <a:rPr lang="en-GB" sz="1900" b="1" dirty="0">
                <a:latin typeface="Consolas" panose="020B0609020204030204" pitchFamily="49" charset="0"/>
              </a:rPr>
              <a:t>AVG</a:t>
            </a:r>
            <a:r>
              <a:rPr lang="en-GB" sz="1900" dirty="0"/>
              <a:t> keyword is used to calculate the average of the </a:t>
            </a:r>
            <a:r>
              <a:rPr lang="en-GB" sz="1900" b="1" dirty="0">
                <a:latin typeface="Consolas" panose="020B0609020204030204" pitchFamily="49" charset="0"/>
              </a:rPr>
              <a:t>PAYLOAD_MASS__KG_ </a:t>
            </a:r>
            <a:r>
              <a:rPr lang="en-GB" sz="1900" dirty="0"/>
              <a:t>column, and the </a:t>
            </a:r>
            <a:r>
              <a:rPr lang="en-GB" sz="1900" b="1" dirty="0">
                <a:latin typeface="Consolas" panose="020B0609020204030204" pitchFamily="49" charset="0"/>
              </a:rPr>
              <a:t>WHERE</a:t>
            </a:r>
            <a:r>
              <a:rPr lang="en-GB" sz="1900" dirty="0">
                <a:solidFill>
                  <a:srgbClr val="61AFEF"/>
                </a:solidFill>
              </a:rPr>
              <a:t> </a:t>
            </a:r>
            <a:r>
              <a:rPr lang="en-GB" sz="1900" dirty="0"/>
              <a:t>keyword (and the associated condition) filters the results to only the F9 v1.1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05348506-EEF0-48DD-8639-5F9DE31AC3AC}"/>
              </a:ext>
            </a:extLst>
          </p:cNvPr>
          <p:cNvPicPr>
            <a:picLocks noChangeAspect="1"/>
          </p:cNvPicPr>
          <p:nvPr/>
        </p:nvPicPr>
        <p:blipFill>
          <a:blip r:embed="rId3"/>
          <a:stretch>
            <a:fillRect/>
          </a:stretch>
        </p:blipFill>
        <p:spPr>
          <a:xfrm>
            <a:off x="1795809" y="3028407"/>
            <a:ext cx="4877481" cy="828791"/>
          </a:xfrm>
          <a:prstGeom prst="rect">
            <a:avLst/>
          </a:prstGeom>
        </p:spPr>
      </p:pic>
      <p:sp>
        <p:nvSpPr>
          <p:cNvPr id="11" name="TextBox 10">
            <a:extLst>
              <a:ext uri="{FF2B5EF4-FFF2-40B4-BE49-F238E27FC236}">
                <a16:creationId xmlns:a16="http://schemas.microsoft.com/office/drawing/2014/main" id="{7FCF5C5F-133F-06EF-66D2-28324A3E7B05}"/>
              </a:ext>
            </a:extLst>
          </p:cNvPr>
          <p:cNvSpPr txBox="1"/>
          <p:nvPr/>
        </p:nvSpPr>
        <p:spPr>
          <a:xfrm>
            <a:off x="8202885" y="3104248"/>
            <a:ext cx="2637630" cy="677108"/>
          </a:xfrm>
          <a:prstGeom prst="rect">
            <a:avLst/>
          </a:prstGeom>
          <a:noFill/>
          <a:ln w="28575">
            <a:solidFill>
              <a:schemeClr val="tx1"/>
            </a:solidFill>
          </a:ln>
        </p:spPr>
        <p:txBody>
          <a:bodyPr wrap="square">
            <a:spAutoFit/>
          </a:bodyPr>
          <a:lstStyle/>
          <a:p>
            <a:r>
              <a:rPr lang="tr-TR" sz="2000" b="1" dirty="0"/>
              <a:t>A</a:t>
            </a:r>
            <a:r>
              <a:rPr lang="en-US" sz="2000" b="1" dirty="0" err="1"/>
              <a:t>verage</a:t>
            </a:r>
            <a:r>
              <a:rPr lang="tr-TR" sz="2000" b="1" dirty="0"/>
              <a:t> P</a:t>
            </a:r>
            <a:r>
              <a:rPr lang="en-US" sz="2000" b="1" dirty="0" err="1"/>
              <a:t>ayload</a:t>
            </a:r>
            <a:r>
              <a:rPr lang="tr-TR" sz="2000" b="1" dirty="0"/>
              <a:t> M</a:t>
            </a:r>
            <a:r>
              <a:rPr lang="en-US" sz="2000" b="1" dirty="0"/>
              <a:t>ass</a:t>
            </a:r>
            <a:r>
              <a:rPr lang="tr-TR" sz="2000" b="1" dirty="0"/>
              <a:t>:</a:t>
            </a:r>
            <a:endParaRPr lang="en-US" sz="2000" b="1" dirty="0"/>
          </a:p>
          <a:p>
            <a:r>
              <a:rPr lang="en-US" dirty="0"/>
              <a:t>2534.66</a:t>
            </a:r>
          </a:p>
        </p:txBody>
      </p:sp>
      <p:sp>
        <p:nvSpPr>
          <p:cNvPr id="12" name="Arrow: Down 11">
            <a:extLst>
              <a:ext uri="{FF2B5EF4-FFF2-40B4-BE49-F238E27FC236}">
                <a16:creationId xmlns:a16="http://schemas.microsoft.com/office/drawing/2014/main" id="{CB7483C0-8879-9DB5-1578-46D6E8D6BCA1}"/>
              </a:ext>
            </a:extLst>
          </p:cNvPr>
          <p:cNvSpPr/>
          <p:nvPr/>
        </p:nvSpPr>
        <p:spPr>
          <a:xfrm rot="16200000">
            <a:off x="7315253" y="2829498"/>
            <a:ext cx="245668" cy="1226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4908" y="1459946"/>
            <a:ext cx="10663064" cy="1337989"/>
          </a:xfrm>
          <a:prstGeom prst="rect">
            <a:avLst/>
          </a:prstGeom>
        </p:spPr>
        <p:txBody>
          <a:bodyPr lIns="91440" tIns="45720" rIns="91440" bIns="45720" anchor="t">
            <a:normAutofit/>
          </a:bodyPr>
          <a:lstStyle/>
          <a:p>
            <a:pPr marL="0" indent="0">
              <a:lnSpc>
                <a:spcPct val="100000"/>
              </a:lnSpc>
              <a:spcBef>
                <a:spcPts val="1400"/>
              </a:spcBef>
              <a:buNone/>
            </a:pPr>
            <a:r>
              <a:rPr lang="en-US" sz="2000" b="1" dirty="0">
                <a:solidFill>
                  <a:schemeClr val="accent3">
                    <a:lumMod val="25000"/>
                  </a:schemeClr>
                </a:solidFill>
                <a:latin typeface="Abadi"/>
              </a:rPr>
              <a:t>Find the dates of the first successful landing outcome on ground pad</a:t>
            </a:r>
            <a:endParaRPr lang="en-US" sz="2400" b="1" dirty="0">
              <a:solidFill>
                <a:schemeClr val="accent3">
                  <a:lumMod val="25000"/>
                </a:schemeClr>
              </a:solidFill>
            </a:endParaRPr>
          </a:p>
          <a:p>
            <a:pPr lvl="1"/>
            <a:r>
              <a:rPr lang="en-GB" sz="1800" dirty="0"/>
              <a:t>The </a:t>
            </a:r>
            <a:r>
              <a:rPr lang="en-GB" sz="1800" b="1" dirty="0">
                <a:latin typeface="Consolas" panose="020B0609020204030204" pitchFamily="49" charset="0"/>
              </a:rPr>
              <a:t>MIN</a:t>
            </a:r>
            <a:r>
              <a:rPr lang="en-GB" sz="1800" dirty="0"/>
              <a:t> keyword is used to calculate the minimum of the </a:t>
            </a:r>
            <a:r>
              <a:rPr lang="en-GB" sz="1800" b="1" dirty="0">
                <a:latin typeface="Consolas" panose="020B0609020204030204" pitchFamily="49" charset="0"/>
              </a:rPr>
              <a:t>DATE</a:t>
            </a:r>
            <a:r>
              <a:rPr lang="en-GB" sz="1800" dirty="0">
                <a:solidFill>
                  <a:srgbClr val="D69D68"/>
                </a:solidFill>
              </a:rPr>
              <a:t> </a:t>
            </a:r>
            <a:r>
              <a:rPr lang="en-GB" sz="1800" dirty="0"/>
              <a:t>column, i.e. the first date, and the </a:t>
            </a:r>
            <a:r>
              <a:rPr lang="en-GB" sz="1800" b="1" dirty="0">
                <a:latin typeface="Consolas" panose="020B0609020204030204" pitchFamily="49" charset="0"/>
              </a:rPr>
              <a:t>WHERE </a:t>
            </a:r>
            <a:r>
              <a:rPr lang="en-GB" sz="1800" dirty="0"/>
              <a:t>keyword (and the associated condition) filters the results to only the successful ground pad landings.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04B3FCFE-31F3-88BC-E673-7331F02C8816}"/>
              </a:ext>
            </a:extLst>
          </p:cNvPr>
          <p:cNvPicPr>
            <a:picLocks noChangeAspect="1"/>
          </p:cNvPicPr>
          <p:nvPr/>
        </p:nvPicPr>
        <p:blipFill>
          <a:blip r:embed="rId3"/>
          <a:stretch>
            <a:fillRect/>
          </a:stretch>
        </p:blipFill>
        <p:spPr>
          <a:xfrm>
            <a:off x="1726061" y="3032379"/>
            <a:ext cx="4648849" cy="905001"/>
          </a:xfrm>
          <a:prstGeom prst="rect">
            <a:avLst/>
          </a:prstGeom>
        </p:spPr>
      </p:pic>
      <p:graphicFrame>
        <p:nvGraphicFramePr>
          <p:cNvPr id="6" name="Table 5">
            <a:extLst>
              <a:ext uri="{FF2B5EF4-FFF2-40B4-BE49-F238E27FC236}">
                <a16:creationId xmlns:a16="http://schemas.microsoft.com/office/drawing/2014/main" id="{6A9CE499-6D31-9BE4-963B-D12C9BCD010A}"/>
              </a:ext>
            </a:extLst>
          </p:cNvPr>
          <p:cNvGraphicFramePr>
            <a:graphicFrameLocks noGrp="1"/>
          </p:cNvGraphicFramePr>
          <p:nvPr>
            <p:extLst>
              <p:ext uri="{D42A27DB-BD31-4B8C-83A1-F6EECF244321}">
                <p14:modId xmlns:p14="http://schemas.microsoft.com/office/powerpoint/2010/main" val="485927232"/>
              </p:ext>
            </p:extLst>
          </p:nvPr>
        </p:nvGraphicFramePr>
        <p:xfrm>
          <a:off x="8159338" y="3119120"/>
          <a:ext cx="2205944" cy="731520"/>
        </p:xfrm>
        <a:graphic>
          <a:graphicData uri="http://schemas.openxmlformats.org/drawingml/2006/table">
            <a:tbl>
              <a:tblPr/>
              <a:tblGrid>
                <a:gridCol w="2205944">
                  <a:extLst>
                    <a:ext uri="{9D8B030D-6E8A-4147-A177-3AD203B41FA5}">
                      <a16:colId xmlns:a16="http://schemas.microsoft.com/office/drawing/2014/main" val="3266275654"/>
                    </a:ext>
                  </a:extLst>
                </a:gridCol>
              </a:tblGrid>
              <a:tr h="0">
                <a:tc>
                  <a:txBody>
                    <a:bodyPr/>
                    <a:lstStyle/>
                    <a:p>
                      <a:pPr algn="l" fontAlgn="ctr"/>
                      <a:r>
                        <a:rPr lang="tr-TR" b="1" dirty="0">
                          <a:effectLst/>
                        </a:rPr>
                        <a:t>F</a:t>
                      </a:r>
                      <a:r>
                        <a:rPr lang="en-US" b="1" dirty="0" err="1">
                          <a:effectLst/>
                        </a:rPr>
                        <a:t>irst</a:t>
                      </a:r>
                      <a:r>
                        <a:rPr lang="tr-TR" b="1" dirty="0">
                          <a:effectLst/>
                        </a:rPr>
                        <a:t> S</a:t>
                      </a:r>
                      <a:r>
                        <a:rPr lang="en-US" b="1" dirty="0" err="1">
                          <a:effectLst/>
                        </a:rPr>
                        <a:t>uccessful</a:t>
                      </a:r>
                      <a:r>
                        <a:rPr lang="tr-TR" b="1" dirty="0">
                          <a:effectLst/>
                        </a:rPr>
                        <a:t> D</a:t>
                      </a:r>
                      <a:r>
                        <a:rPr lang="en-US" b="1" dirty="0">
                          <a:effectLst/>
                        </a:rPr>
                        <a:t>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5136811"/>
                  </a:ext>
                </a:extLst>
              </a:tr>
              <a:tr h="0">
                <a:tc>
                  <a:txBody>
                    <a:bodyPr/>
                    <a:lstStyle/>
                    <a:p>
                      <a:pPr algn="l" fontAlgn="ctr"/>
                      <a:r>
                        <a:rPr lang="en-US" dirty="0">
                          <a:effectLst/>
                        </a:rPr>
                        <a:t>01/08/2018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8205032"/>
                  </a:ext>
                </a:extLst>
              </a:tr>
            </a:tbl>
          </a:graphicData>
        </a:graphic>
      </p:graphicFrame>
      <p:sp>
        <p:nvSpPr>
          <p:cNvPr id="7" name="Arrow: Down 6">
            <a:extLst>
              <a:ext uri="{FF2B5EF4-FFF2-40B4-BE49-F238E27FC236}">
                <a16:creationId xmlns:a16="http://schemas.microsoft.com/office/drawing/2014/main" id="{8A0E79CD-E372-F172-450D-FD8B6D7F90E6}"/>
              </a:ext>
            </a:extLst>
          </p:cNvPr>
          <p:cNvSpPr/>
          <p:nvPr/>
        </p:nvSpPr>
        <p:spPr>
          <a:xfrm rot="16200000">
            <a:off x="7144290" y="2871575"/>
            <a:ext cx="245668" cy="1226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8404" y="1493767"/>
            <a:ext cx="10515599" cy="1887482"/>
          </a:xfrm>
          <a:prstGeom prst="rect">
            <a:avLst/>
          </a:prstGeom>
        </p:spPr>
        <p:txBody>
          <a:bodyPr lIns="91440" tIns="45720" rIns="91440" bIns="45720" anchor="t">
            <a:normAutofit/>
          </a:bodyPr>
          <a:lstStyle/>
          <a:p>
            <a:pPr marL="0" indent="0">
              <a:lnSpc>
                <a:spcPct val="100000"/>
              </a:lnSpc>
              <a:spcBef>
                <a:spcPts val="1400"/>
              </a:spcBef>
              <a:buNone/>
            </a:pPr>
            <a:r>
              <a:rPr lang="en-US" sz="2000" b="1" dirty="0">
                <a:solidFill>
                  <a:schemeClr val="accent3">
                    <a:lumMod val="25000"/>
                  </a:schemeClr>
                </a:solidFill>
                <a:latin typeface="Abadi"/>
              </a:rPr>
              <a:t>List the names of boosters which have successfully landed on drone ship and had payload mass greater than 4000 but less than 6000</a:t>
            </a:r>
            <a:endParaRPr lang="en-US" sz="2000" b="1" dirty="0">
              <a:solidFill>
                <a:schemeClr val="accent3">
                  <a:lumMod val="25000"/>
                </a:schemeClr>
              </a:solidFill>
              <a:latin typeface="Abadi" panose="020B0604020104020204" pitchFamily="34" charset="0"/>
            </a:endParaRPr>
          </a:p>
          <a:p>
            <a:pPr lvl="1">
              <a:lnSpc>
                <a:spcPct val="100000"/>
              </a:lnSpc>
              <a:spcBef>
                <a:spcPts val="1400"/>
              </a:spcBef>
            </a:pPr>
            <a:r>
              <a:rPr lang="en-GB" sz="1800" dirty="0"/>
              <a:t>The </a:t>
            </a:r>
            <a:r>
              <a:rPr lang="en-GB" sz="1800" b="1" dirty="0">
                <a:latin typeface="Consolas" panose="020B0609020204030204" pitchFamily="49" charset="0"/>
              </a:rPr>
              <a:t>WHERE</a:t>
            </a:r>
            <a:r>
              <a:rPr lang="en-GB" sz="1800" dirty="0"/>
              <a:t> keyword is used to filter the results to include only those that satisfy both conditions in the brackets (as the </a:t>
            </a:r>
            <a:r>
              <a:rPr lang="en-GB" sz="1800" b="1" dirty="0">
                <a:latin typeface="Consolas" panose="020B0609020204030204" pitchFamily="49" charset="0"/>
              </a:rPr>
              <a:t>AND</a:t>
            </a:r>
            <a:r>
              <a:rPr lang="en-GB" sz="1800" dirty="0"/>
              <a:t> keyword is also used). The </a:t>
            </a:r>
            <a:r>
              <a:rPr lang="en-GB" sz="1800" b="1" dirty="0">
                <a:latin typeface="Consolas" panose="020B0609020204030204" pitchFamily="49" charset="0"/>
              </a:rPr>
              <a:t>BETWEEN</a:t>
            </a:r>
            <a:r>
              <a:rPr lang="en-GB" sz="1800" dirty="0"/>
              <a:t> keyword allows for 4000 &lt; x &lt; 6000 values to be selected.</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E34788F0-A8C6-DC4B-4C80-360C4076354E}"/>
              </a:ext>
            </a:extLst>
          </p:cNvPr>
          <p:cNvPicPr>
            <a:picLocks noChangeAspect="1"/>
          </p:cNvPicPr>
          <p:nvPr/>
        </p:nvPicPr>
        <p:blipFill>
          <a:blip r:embed="rId3"/>
          <a:stretch>
            <a:fillRect/>
          </a:stretch>
        </p:blipFill>
        <p:spPr>
          <a:xfrm>
            <a:off x="1145616" y="4344265"/>
            <a:ext cx="6480489" cy="548647"/>
          </a:xfrm>
          <a:prstGeom prst="rect">
            <a:avLst/>
          </a:prstGeom>
        </p:spPr>
      </p:pic>
      <p:graphicFrame>
        <p:nvGraphicFramePr>
          <p:cNvPr id="9" name="Table 8">
            <a:extLst>
              <a:ext uri="{FF2B5EF4-FFF2-40B4-BE49-F238E27FC236}">
                <a16:creationId xmlns:a16="http://schemas.microsoft.com/office/drawing/2014/main" id="{D0242652-DDB5-1B70-0A8D-D0E1AAFC31D1}"/>
              </a:ext>
            </a:extLst>
          </p:cNvPr>
          <p:cNvGraphicFramePr>
            <a:graphicFrameLocks noGrp="1"/>
          </p:cNvGraphicFramePr>
          <p:nvPr>
            <p:extLst>
              <p:ext uri="{D42A27DB-BD31-4B8C-83A1-F6EECF244321}">
                <p14:modId xmlns:p14="http://schemas.microsoft.com/office/powerpoint/2010/main" val="2077429782"/>
              </p:ext>
            </p:extLst>
          </p:nvPr>
        </p:nvGraphicFramePr>
        <p:xfrm>
          <a:off x="9028384" y="3787317"/>
          <a:ext cx="1810407" cy="1787240"/>
        </p:xfrm>
        <a:graphic>
          <a:graphicData uri="http://schemas.openxmlformats.org/drawingml/2006/table">
            <a:tbl>
              <a:tblPr/>
              <a:tblGrid>
                <a:gridCol w="1810407">
                  <a:extLst>
                    <a:ext uri="{9D8B030D-6E8A-4147-A177-3AD203B41FA5}">
                      <a16:colId xmlns:a16="http://schemas.microsoft.com/office/drawing/2014/main" val="3795359000"/>
                    </a:ext>
                  </a:extLst>
                </a:gridCol>
              </a:tblGrid>
              <a:tr h="332509">
                <a:tc>
                  <a:txBody>
                    <a:bodyPr/>
                    <a:lstStyle/>
                    <a:p>
                      <a:pPr algn="l" fontAlgn="ctr"/>
                      <a:r>
                        <a:rPr lang="en-US" sz="1800" b="1" dirty="0">
                          <a:effectLst/>
                        </a:rPr>
                        <a:t>Booster</a:t>
                      </a:r>
                      <a:r>
                        <a:rPr lang="tr-TR" sz="1800" b="1" dirty="0">
                          <a:effectLst/>
                        </a:rPr>
                        <a:t> </a:t>
                      </a:r>
                      <a:r>
                        <a:rPr lang="en-US" sz="1800" b="1" dirty="0">
                          <a:effectLst/>
                        </a:rPr>
                        <a:t>Version</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194388"/>
                  </a:ext>
                </a:extLst>
              </a:tr>
              <a:tr h="332509">
                <a:tc>
                  <a:txBody>
                    <a:bodyPr/>
                    <a:lstStyle/>
                    <a:p>
                      <a:pPr algn="l" fontAlgn="ctr"/>
                      <a:r>
                        <a:rPr lang="en-US" sz="1800" dirty="0">
                          <a:effectLst/>
                        </a:rPr>
                        <a:t>F9 FT B1022</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658473"/>
                  </a:ext>
                </a:extLst>
              </a:tr>
              <a:tr h="332509">
                <a:tc>
                  <a:txBody>
                    <a:bodyPr/>
                    <a:lstStyle/>
                    <a:p>
                      <a:pPr algn="l" fontAlgn="ctr"/>
                      <a:r>
                        <a:rPr lang="en-US" sz="1800" dirty="0">
                          <a:effectLst/>
                        </a:rPr>
                        <a:t>F9 FT B1026</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4629043"/>
                  </a:ext>
                </a:extLst>
              </a:tr>
              <a:tr h="332509">
                <a:tc>
                  <a:txBody>
                    <a:bodyPr/>
                    <a:lstStyle/>
                    <a:p>
                      <a:pPr algn="l" fontAlgn="ctr"/>
                      <a:r>
                        <a:rPr lang="en-US" sz="1800" dirty="0">
                          <a:effectLst/>
                        </a:rPr>
                        <a:t>F9 FT B1021.2</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968393"/>
                  </a:ext>
                </a:extLst>
              </a:tr>
              <a:tr h="332509">
                <a:tc>
                  <a:txBody>
                    <a:bodyPr/>
                    <a:lstStyle/>
                    <a:p>
                      <a:pPr algn="l" fontAlgn="ctr"/>
                      <a:r>
                        <a:rPr lang="en-US" sz="1800" dirty="0">
                          <a:effectLst/>
                        </a:rPr>
                        <a:t>F9 FT B1031.2</a:t>
                      </a:r>
                    </a:p>
                  </a:txBody>
                  <a:tcPr marT="41564" marB="415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9962530"/>
                  </a:ext>
                </a:extLst>
              </a:tr>
            </a:tbl>
          </a:graphicData>
        </a:graphic>
      </p:graphicFrame>
      <p:sp>
        <p:nvSpPr>
          <p:cNvPr id="10" name="Arrow: Down 9">
            <a:extLst>
              <a:ext uri="{FF2B5EF4-FFF2-40B4-BE49-F238E27FC236}">
                <a16:creationId xmlns:a16="http://schemas.microsoft.com/office/drawing/2014/main" id="{6A4AD08E-ED65-C61E-D71D-ABD37D3784F3}"/>
              </a:ext>
            </a:extLst>
          </p:cNvPr>
          <p:cNvSpPr/>
          <p:nvPr/>
        </p:nvSpPr>
        <p:spPr>
          <a:xfrm rot="16200000">
            <a:off x="8196954" y="4150031"/>
            <a:ext cx="245668" cy="9371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02710"/>
            <a:ext cx="10515600" cy="521880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Data Collection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Data Wrangling</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Exploratory data analysis with SQL and data visualization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Building an interactive map with Folium</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Building a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results</a:t>
            </a:r>
          </a:p>
          <a:p>
            <a:pPr>
              <a:lnSpc>
                <a:spcPct val="100000"/>
              </a:lnSpc>
              <a:spcBef>
                <a:spcPts val="1400"/>
              </a:spcBef>
              <a:buFontTx/>
              <a:buChar char="-"/>
            </a:pPr>
            <a:r>
              <a:rPr lang="en-US" sz="1800" dirty="0">
                <a:solidFill>
                  <a:schemeClr val="accent3">
                    <a:lumMod val="25000"/>
                  </a:schemeClr>
                </a:solidFill>
                <a:latin typeface="Abadi" panose="020B0604020104020204" pitchFamily="34" charset="0"/>
              </a:rPr>
              <a:t>Geospatial analytics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Interactive dashboard</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Predictive analysis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5994" y="1476351"/>
            <a:ext cx="9745589" cy="1097280"/>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Calculate the total number of successful and failure mission outcomes</a:t>
            </a:r>
          </a:p>
          <a:p>
            <a:pPr lvl="1"/>
            <a:r>
              <a:rPr lang="en-GB" sz="1800" dirty="0"/>
              <a:t>The </a:t>
            </a:r>
            <a:r>
              <a:rPr lang="en-GB" sz="1800" b="1" dirty="0">
                <a:latin typeface="Consolas" panose="020B0609020204030204" pitchFamily="49" charset="0"/>
              </a:rPr>
              <a:t>COUNT</a:t>
            </a:r>
            <a:r>
              <a:rPr lang="en-GB" sz="1800" dirty="0"/>
              <a:t> keyword is used to calculate the total number of mission outcomes, and the </a:t>
            </a:r>
            <a:r>
              <a:rPr lang="en-GB" sz="1800" b="1" dirty="0">
                <a:latin typeface="Consolas" panose="020B0609020204030204" pitchFamily="49" charset="0"/>
              </a:rPr>
              <a:t>GROUPBY</a:t>
            </a:r>
            <a:r>
              <a:rPr lang="en-GB" sz="1800" dirty="0"/>
              <a:t> keyword is also used to group these results by the type of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BE2E767-423F-B91F-6B33-FC3DD0EB8993}"/>
              </a:ext>
            </a:extLst>
          </p:cNvPr>
          <p:cNvPicPr>
            <a:picLocks noChangeAspect="1"/>
          </p:cNvPicPr>
          <p:nvPr/>
        </p:nvPicPr>
        <p:blipFill>
          <a:blip r:embed="rId3"/>
          <a:stretch>
            <a:fillRect/>
          </a:stretch>
        </p:blipFill>
        <p:spPr>
          <a:xfrm>
            <a:off x="805994" y="2962283"/>
            <a:ext cx="5334744" cy="1800476"/>
          </a:xfrm>
          <a:prstGeom prst="rect">
            <a:avLst/>
          </a:prstGeom>
        </p:spPr>
      </p:pic>
      <p:graphicFrame>
        <p:nvGraphicFramePr>
          <p:cNvPr id="7" name="Table 6">
            <a:extLst>
              <a:ext uri="{FF2B5EF4-FFF2-40B4-BE49-F238E27FC236}">
                <a16:creationId xmlns:a16="http://schemas.microsoft.com/office/drawing/2014/main" id="{01B05D30-A3BF-0D09-D7F1-4728C4E1D426}"/>
              </a:ext>
            </a:extLst>
          </p:cNvPr>
          <p:cNvGraphicFramePr>
            <a:graphicFrameLocks noGrp="1"/>
          </p:cNvGraphicFramePr>
          <p:nvPr>
            <p:extLst>
              <p:ext uri="{D42A27DB-BD31-4B8C-83A1-F6EECF244321}">
                <p14:modId xmlns:p14="http://schemas.microsoft.com/office/powerpoint/2010/main" val="2371995059"/>
              </p:ext>
            </p:extLst>
          </p:nvPr>
        </p:nvGraphicFramePr>
        <p:xfrm>
          <a:off x="6970054" y="3313881"/>
          <a:ext cx="4487918" cy="1097280"/>
        </p:xfrm>
        <a:graphic>
          <a:graphicData uri="http://schemas.openxmlformats.org/drawingml/2006/table">
            <a:tbl>
              <a:tblPr/>
              <a:tblGrid>
                <a:gridCol w="2638097">
                  <a:extLst>
                    <a:ext uri="{9D8B030D-6E8A-4147-A177-3AD203B41FA5}">
                      <a16:colId xmlns:a16="http://schemas.microsoft.com/office/drawing/2014/main" val="1861009147"/>
                    </a:ext>
                  </a:extLst>
                </a:gridCol>
                <a:gridCol w="1849821">
                  <a:extLst>
                    <a:ext uri="{9D8B030D-6E8A-4147-A177-3AD203B41FA5}">
                      <a16:colId xmlns:a16="http://schemas.microsoft.com/office/drawing/2014/main" val="1012652950"/>
                    </a:ext>
                  </a:extLst>
                </a:gridCol>
              </a:tblGrid>
              <a:tr h="0">
                <a:tc>
                  <a:txBody>
                    <a:bodyPr/>
                    <a:lstStyle/>
                    <a:p>
                      <a:pPr algn="l" fontAlgn="ctr"/>
                      <a:r>
                        <a:rPr lang="en-US" b="1" dirty="0">
                          <a:effectLst/>
                        </a:rPr>
                        <a:t>Mission</a:t>
                      </a:r>
                      <a:r>
                        <a:rPr lang="tr-TR" b="1" dirty="0">
                          <a:effectLst/>
                        </a:rPr>
                        <a:t> </a:t>
                      </a:r>
                      <a:r>
                        <a:rPr lang="en-US" b="1" dirty="0">
                          <a:effectLst/>
                        </a:rPr>
                        <a:t>Outcome</a:t>
                      </a:r>
                      <a:r>
                        <a:rPr lang="tr-TR" b="1" dirty="0">
                          <a:effectLst/>
                        </a:rPr>
                        <a:t> </a:t>
                      </a:r>
                      <a:r>
                        <a:rPr lang="en-US" b="1" dirty="0">
                          <a:effectLst/>
                        </a:rPr>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b="1" dirty="0">
                          <a:effectLst/>
                        </a:rPr>
                        <a:t>Total</a:t>
                      </a:r>
                      <a:r>
                        <a:rPr lang="tr-TR" b="1" dirty="0">
                          <a:effectLst/>
                        </a:rPr>
                        <a:t> O</a:t>
                      </a:r>
                      <a:r>
                        <a:rPr lang="en-US" b="1" dirty="0" err="1">
                          <a:effectLst/>
                        </a:rPr>
                        <a:t>utcomes</a:t>
                      </a:r>
                      <a:endParaRPr lang="en-US"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6938186"/>
                  </a:ext>
                </a:extLst>
              </a:tr>
              <a:tr h="0">
                <a:tc>
                  <a:txBody>
                    <a:bodyPr/>
                    <a:lstStyle/>
                    <a:p>
                      <a:pPr algn="l" fontAlgn="ctr"/>
                      <a:r>
                        <a:rPr lang="en-US" dirty="0">
                          <a:effectLst/>
                        </a:rPr>
                        <a:t>Failure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dirty="0">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5238751"/>
                  </a:ext>
                </a:extLst>
              </a:tr>
              <a:tr h="0">
                <a:tc>
                  <a:txBody>
                    <a:bodyPr/>
                    <a:lstStyle/>
                    <a:p>
                      <a:pPr algn="l" fontAlgn="ctr"/>
                      <a:r>
                        <a:rPr lang="en-US" dirty="0">
                          <a:effectLst/>
                        </a:rPr>
                        <a:t>Success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dirty="0">
                          <a:effectLst/>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2141000"/>
                  </a:ext>
                </a:extLst>
              </a:tr>
            </a:tbl>
          </a:graphicData>
        </a:graphic>
      </p:graphicFrame>
      <p:sp>
        <p:nvSpPr>
          <p:cNvPr id="8" name="Arrow: Right 7">
            <a:extLst>
              <a:ext uri="{FF2B5EF4-FFF2-40B4-BE49-F238E27FC236}">
                <a16:creationId xmlns:a16="http://schemas.microsoft.com/office/drawing/2014/main" id="{0A60269C-819F-255F-CE24-F9770FF982CF}"/>
              </a:ext>
            </a:extLst>
          </p:cNvPr>
          <p:cNvSpPr/>
          <p:nvPr/>
        </p:nvSpPr>
        <p:spPr>
          <a:xfrm>
            <a:off x="6209933" y="3744016"/>
            <a:ext cx="690926" cy="237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4908" y="1489294"/>
            <a:ext cx="10602183" cy="1201354"/>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List the names of the booster which have carried the maximum payload mass</a:t>
            </a:r>
          </a:p>
          <a:p>
            <a:pPr lvl="1"/>
            <a:r>
              <a:rPr lang="en-GB" sz="1800" dirty="0"/>
              <a:t>A subquery is used here. The </a:t>
            </a:r>
            <a:r>
              <a:rPr lang="en-GB" sz="1800" b="1" dirty="0">
                <a:latin typeface="Consolas" panose="020B0609020204030204" pitchFamily="49" charset="0"/>
              </a:rPr>
              <a:t>SELECT</a:t>
            </a:r>
            <a:r>
              <a:rPr lang="en-GB" sz="1800" dirty="0"/>
              <a:t> statement within the brackets finds the maximum payload, and this value is used in the </a:t>
            </a:r>
            <a:r>
              <a:rPr lang="en-GB" sz="1800" b="1" dirty="0">
                <a:latin typeface="Consolas" panose="020B0609020204030204" pitchFamily="49" charset="0"/>
              </a:rPr>
              <a:t>WHERE</a:t>
            </a:r>
            <a:r>
              <a:rPr lang="en-GB" sz="1800" dirty="0"/>
              <a:t> condition. The </a:t>
            </a:r>
            <a:r>
              <a:rPr lang="en-GB" sz="1800" b="1" dirty="0">
                <a:latin typeface="Consolas" panose="020B0609020204030204" pitchFamily="49" charset="0"/>
              </a:rPr>
              <a:t>DISTINCT</a:t>
            </a:r>
            <a:r>
              <a:rPr lang="en-GB" sz="1800" dirty="0"/>
              <a:t> keyword is then used to retrieve only distinct /unique booster versions.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B976E17-9E52-C7F6-4756-7596A21BFD21}"/>
              </a:ext>
            </a:extLst>
          </p:cNvPr>
          <p:cNvPicPr>
            <a:picLocks noChangeAspect="1"/>
          </p:cNvPicPr>
          <p:nvPr/>
        </p:nvPicPr>
        <p:blipFill>
          <a:blip r:embed="rId3"/>
          <a:stretch>
            <a:fillRect/>
          </a:stretch>
        </p:blipFill>
        <p:spPr>
          <a:xfrm>
            <a:off x="2821978" y="3429000"/>
            <a:ext cx="3448531" cy="1409897"/>
          </a:xfrm>
          <a:prstGeom prst="rect">
            <a:avLst/>
          </a:prstGeom>
        </p:spPr>
      </p:pic>
      <p:graphicFrame>
        <p:nvGraphicFramePr>
          <p:cNvPr id="7" name="Table 6">
            <a:extLst>
              <a:ext uri="{FF2B5EF4-FFF2-40B4-BE49-F238E27FC236}">
                <a16:creationId xmlns:a16="http://schemas.microsoft.com/office/drawing/2014/main" id="{61B50A7F-6235-0B15-9F6F-C52E5D106F28}"/>
              </a:ext>
            </a:extLst>
          </p:cNvPr>
          <p:cNvGraphicFramePr>
            <a:graphicFrameLocks noGrp="1"/>
          </p:cNvGraphicFramePr>
          <p:nvPr>
            <p:extLst>
              <p:ext uri="{D42A27DB-BD31-4B8C-83A1-F6EECF244321}">
                <p14:modId xmlns:p14="http://schemas.microsoft.com/office/powerpoint/2010/main" val="1162687370"/>
              </p:ext>
            </p:extLst>
          </p:nvPr>
        </p:nvGraphicFramePr>
        <p:xfrm>
          <a:off x="8037370" y="2565691"/>
          <a:ext cx="1332652" cy="3465280"/>
        </p:xfrm>
        <a:graphic>
          <a:graphicData uri="http://schemas.openxmlformats.org/drawingml/2006/table">
            <a:tbl>
              <a:tblPr/>
              <a:tblGrid>
                <a:gridCol w="1332652">
                  <a:extLst>
                    <a:ext uri="{9D8B030D-6E8A-4147-A177-3AD203B41FA5}">
                      <a16:colId xmlns:a16="http://schemas.microsoft.com/office/drawing/2014/main" val="1137910692"/>
                    </a:ext>
                  </a:extLst>
                </a:gridCol>
              </a:tblGrid>
              <a:tr h="265846">
                <a:tc>
                  <a:txBody>
                    <a:bodyPr/>
                    <a:lstStyle/>
                    <a:p>
                      <a:pPr algn="l" fontAlgn="ctr"/>
                      <a:r>
                        <a:rPr lang="en-US" sz="1200" b="1" dirty="0">
                          <a:effectLst/>
                        </a:rPr>
                        <a:t>Booster</a:t>
                      </a:r>
                      <a:r>
                        <a:rPr lang="tr-TR" sz="1200" b="1" dirty="0">
                          <a:effectLst/>
                        </a:rPr>
                        <a:t> </a:t>
                      </a:r>
                      <a:r>
                        <a:rPr lang="en-US" sz="1200" b="1" dirty="0">
                          <a:effectLst/>
                        </a:rPr>
                        <a:t>Version</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1837143"/>
                  </a:ext>
                </a:extLst>
              </a:tr>
              <a:tr h="265846">
                <a:tc>
                  <a:txBody>
                    <a:bodyPr/>
                    <a:lstStyle/>
                    <a:p>
                      <a:pPr algn="l" fontAlgn="ctr"/>
                      <a:r>
                        <a:rPr lang="en-US" sz="1200" dirty="0">
                          <a:effectLst/>
                        </a:rPr>
                        <a:t>F9 B5 B1048.4</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708391"/>
                  </a:ext>
                </a:extLst>
              </a:tr>
              <a:tr h="265846">
                <a:tc>
                  <a:txBody>
                    <a:bodyPr/>
                    <a:lstStyle/>
                    <a:p>
                      <a:pPr algn="l" fontAlgn="ctr"/>
                      <a:r>
                        <a:rPr lang="en-US" sz="1200" dirty="0">
                          <a:effectLst/>
                        </a:rPr>
                        <a:t>F9 B5 B1049.4</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7742337"/>
                  </a:ext>
                </a:extLst>
              </a:tr>
              <a:tr h="265846">
                <a:tc>
                  <a:txBody>
                    <a:bodyPr/>
                    <a:lstStyle/>
                    <a:p>
                      <a:pPr algn="l" fontAlgn="ctr"/>
                      <a:r>
                        <a:rPr lang="en-US" sz="1200" dirty="0">
                          <a:effectLst/>
                        </a:rPr>
                        <a:t>F9 B5 B1051.3</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1161655"/>
                  </a:ext>
                </a:extLst>
              </a:tr>
              <a:tr h="265846">
                <a:tc>
                  <a:txBody>
                    <a:bodyPr/>
                    <a:lstStyle/>
                    <a:p>
                      <a:pPr algn="l" fontAlgn="ctr"/>
                      <a:r>
                        <a:rPr lang="en-US" sz="1200" dirty="0">
                          <a:effectLst/>
                        </a:rPr>
                        <a:t>F9 B5 B1056.4</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4495896"/>
                  </a:ext>
                </a:extLst>
              </a:tr>
              <a:tr h="265846">
                <a:tc>
                  <a:txBody>
                    <a:bodyPr/>
                    <a:lstStyle/>
                    <a:p>
                      <a:pPr algn="l" fontAlgn="ctr"/>
                      <a:r>
                        <a:rPr lang="en-US" sz="1200" dirty="0">
                          <a:effectLst/>
                        </a:rPr>
                        <a:t>F9 B5 B1048.5</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8241288"/>
                  </a:ext>
                </a:extLst>
              </a:tr>
              <a:tr h="265846">
                <a:tc>
                  <a:txBody>
                    <a:bodyPr/>
                    <a:lstStyle/>
                    <a:p>
                      <a:pPr algn="l" fontAlgn="ctr"/>
                      <a:r>
                        <a:rPr lang="en-US" sz="1200" dirty="0">
                          <a:effectLst/>
                        </a:rPr>
                        <a:t>F9 B5 B1051.4</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8269686"/>
                  </a:ext>
                </a:extLst>
              </a:tr>
              <a:tr h="265846">
                <a:tc>
                  <a:txBody>
                    <a:bodyPr/>
                    <a:lstStyle/>
                    <a:p>
                      <a:pPr algn="l" fontAlgn="ctr"/>
                      <a:r>
                        <a:rPr lang="en-US" sz="1200" dirty="0">
                          <a:effectLst/>
                        </a:rPr>
                        <a:t>F9 B5 B1049.5</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0283085"/>
                  </a:ext>
                </a:extLst>
              </a:tr>
              <a:tr h="265846">
                <a:tc>
                  <a:txBody>
                    <a:bodyPr/>
                    <a:lstStyle/>
                    <a:p>
                      <a:pPr algn="l" fontAlgn="ctr"/>
                      <a:r>
                        <a:rPr lang="en-US" sz="1200" dirty="0">
                          <a:effectLst/>
                        </a:rPr>
                        <a:t>F9 B5 B1060.2</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9433904"/>
                  </a:ext>
                </a:extLst>
              </a:tr>
              <a:tr h="265846">
                <a:tc>
                  <a:txBody>
                    <a:bodyPr/>
                    <a:lstStyle/>
                    <a:p>
                      <a:pPr algn="l" fontAlgn="ctr"/>
                      <a:r>
                        <a:rPr lang="en-US" sz="1200" dirty="0">
                          <a:effectLst/>
                        </a:rPr>
                        <a:t>F9 B5 B1058.3</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181369"/>
                  </a:ext>
                </a:extLst>
              </a:tr>
              <a:tr h="265846">
                <a:tc>
                  <a:txBody>
                    <a:bodyPr/>
                    <a:lstStyle/>
                    <a:p>
                      <a:pPr algn="l" fontAlgn="ctr"/>
                      <a:r>
                        <a:rPr lang="en-US" sz="1200" dirty="0">
                          <a:effectLst/>
                        </a:rPr>
                        <a:t>F9 B5 B1051.6</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9794663"/>
                  </a:ext>
                </a:extLst>
              </a:tr>
              <a:tr h="265846">
                <a:tc>
                  <a:txBody>
                    <a:bodyPr/>
                    <a:lstStyle/>
                    <a:p>
                      <a:pPr algn="l" fontAlgn="ctr"/>
                      <a:r>
                        <a:rPr lang="en-US" sz="1200" dirty="0">
                          <a:effectLst/>
                        </a:rPr>
                        <a:t>F9 B5 B1060.3</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3661093"/>
                  </a:ext>
                </a:extLst>
              </a:tr>
              <a:tr h="265846">
                <a:tc>
                  <a:txBody>
                    <a:bodyPr/>
                    <a:lstStyle/>
                    <a:p>
                      <a:pPr algn="l" fontAlgn="ctr"/>
                      <a:r>
                        <a:rPr lang="en-US" sz="1200" dirty="0">
                          <a:effectLst/>
                        </a:rPr>
                        <a:t>F9 B5 B1049.7</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1679193"/>
                  </a:ext>
                </a:extLst>
              </a:tr>
            </a:tbl>
          </a:graphicData>
        </a:graphic>
      </p:graphicFrame>
      <p:sp>
        <p:nvSpPr>
          <p:cNvPr id="8" name="Arrow: Right 7">
            <a:extLst>
              <a:ext uri="{FF2B5EF4-FFF2-40B4-BE49-F238E27FC236}">
                <a16:creationId xmlns:a16="http://schemas.microsoft.com/office/drawing/2014/main" id="{89D953C8-BB90-1237-D5A9-2AAA5264252F}"/>
              </a:ext>
            </a:extLst>
          </p:cNvPr>
          <p:cNvSpPr/>
          <p:nvPr/>
        </p:nvSpPr>
        <p:spPr>
          <a:xfrm>
            <a:off x="6463013" y="4015443"/>
            <a:ext cx="1332652" cy="237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9196"/>
            <a:ext cx="10687962" cy="1723939"/>
          </a:xfrm>
          <a:prstGeom prst="rect">
            <a:avLst/>
          </a:prstGeom>
        </p:spPr>
        <p:txBody>
          <a:bodyPr lIns="91440" tIns="45720" rIns="91440" bIns="45720" anchor="t">
            <a:normAutofit/>
          </a:bodyPr>
          <a:lstStyle/>
          <a:p>
            <a:pPr marL="0" indent="0">
              <a:lnSpc>
                <a:spcPct val="100000"/>
              </a:lnSpc>
              <a:spcBef>
                <a:spcPts val="1400"/>
              </a:spcBef>
              <a:buNone/>
            </a:pPr>
            <a:r>
              <a:rPr lang="en-US" sz="2000" b="1" dirty="0">
                <a:solidFill>
                  <a:schemeClr val="accent3">
                    <a:lumMod val="25000"/>
                  </a:schemeClr>
                </a:solidFill>
                <a:latin typeface="Abadi"/>
              </a:rPr>
              <a:t>List the failed </a:t>
            </a:r>
            <a:r>
              <a:rPr lang="en-US" sz="2000" b="1" dirty="0" err="1">
                <a:solidFill>
                  <a:schemeClr val="accent3">
                    <a:lumMod val="25000"/>
                  </a:schemeClr>
                </a:solidFill>
                <a:latin typeface="Abadi"/>
              </a:rPr>
              <a:t>landing_outcomes</a:t>
            </a:r>
            <a:r>
              <a:rPr lang="en-US" sz="2000" b="1" dirty="0">
                <a:solidFill>
                  <a:schemeClr val="accent3">
                    <a:lumMod val="25000"/>
                  </a:schemeClr>
                </a:solidFill>
                <a:latin typeface="Abadi"/>
              </a:rPr>
              <a:t> in drone ship, their booster versions, and launch site names for in year 2015</a:t>
            </a:r>
          </a:p>
          <a:p>
            <a:pPr lvl="1"/>
            <a:r>
              <a:rPr lang="en-GB" sz="1800" dirty="0"/>
              <a:t>The </a:t>
            </a:r>
            <a:r>
              <a:rPr lang="en-GB" sz="1800" b="1" dirty="0">
                <a:latin typeface="Consolas" panose="020B0609020204030204" pitchFamily="49" charset="0"/>
              </a:rPr>
              <a:t>WHERE</a:t>
            </a:r>
            <a:r>
              <a:rPr lang="en-GB" sz="1800" dirty="0"/>
              <a:t> keyword is used to filter the results for only failed landing outcomes, </a:t>
            </a:r>
            <a:r>
              <a:rPr lang="en-GB" sz="1800" b="1" dirty="0">
                <a:latin typeface="Consolas" panose="020B0609020204030204" pitchFamily="49" charset="0"/>
              </a:rPr>
              <a:t>AND </a:t>
            </a:r>
            <a:r>
              <a:rPr lang="en-GB" sz="1800" dirty="0"/>
              <a:t>only for the year of 2015. </a:t>
            </a:r>
            <a:r>
              <a:rPr lang="tr-TR" sz="1800" b="1" dirty="0"/>
              <a:t>CASE</a:t>
            </a:r>
            <a:r>
              <a:rPr lang="tr-TR" sz="1800" dirty="0"/>
              <a:t> </a:t>
            </a:r>
            <a:r>
              <a:rPr lang="tr-TR" sz="1800" dirty="0" err="1"/>
              <a:t>and</a:t>
            </a:r>
            <a:r>
              <a:rPr lang="tr-TR" sz="1800" dirty="0"/>
              <a:t> </a:t>
            </a:r>
            <a:r>
              <a:rPr lang="tr-TR" sz="1800" b="1" dirty="0"/>
              <a:t>WHEN</a:t>
            </a:r>
            <a:r>
              <a:rPr lang="tr-TR" sz="1800" dirty="0"/>
              <a:t> </a:t>
            </a:r>
            <a:r>
              <a:rPr lang="tr-TR" sz="1800" dirty="0" err="1"/>
              <a:t>keyword</a:t>
            </a:r>
            <a:r>
              <a:rPr lang="tr-TR" sz="1800" dirty="0"/>
              <a:t> define </a:t>
            </a:r>
            <a:r>
              <a:rPr lang="tr-TR" sz="1800" dirty="0" err="1"/>
              <a:t>the</a:t>
            </a:r>
            <a:r>
              <a:rPr lang="tr-TR" sz="1800" dirty="0"/>
              <a:t> </a:t>
            </a:r>
            <a:r>
              <a:rPr lang="tr-TR" sz="1800" dirty="0" err="1"/>
              <a:t>month</a:t>
            </a:r>
            <a:r>
              <a:rPr lang="tr-TR" sz="1800" dirty="0"/>
              <a:t> name </a:t>
            </a:r>
            <a:r>
              <a:rPr lang="tr-TR" sz="1800" dirty="0" err="1"/>
              <a:t>based</a:t>
            </a:r>
            <a:r>
              <a:rPr lang="tr-TR" sz="1800" dirty="0"/>
              <a:t> on </a:t>
            </a:r>
            <a:r>
              <a:rPr lang="en-GB" sz="1800" b="1" dirty="0">
                <a:latin typeface="Consolas" panose="020B0609020204030204" pitchFamily="49" charset="0"/>
              </a:rPr>
              <a:t>‘</a:t>
            </a:r>
            <a:r>
              <a:rPr lang="tr-TR" sz="1800" b="1" dirty="0" err="1"/>
              <a:t>Date</a:t>
            </a:r>
            <a:r>
              <a:rPr lang="en-GB" sz="1800" b="1" dirty="0">
                <a:latin typeface="Consolas" panose="020B0609020204030204" pitchFamily="49" charset="0"/>
              </a:rPr>
              <a:t>’</a:t>
            </a:r>
            <a:r>
              <a:rPr lang="tr-TR" sz="1800" b="1" dirty="0">
                <a:latin typeface="Consolas" panose="020B0609020204030204" pitchFamily="49" charset="0"/>
              </a:rPr>
              <a:t> </a:t>
            </a:r>
            <a:r>
              <a:rPr lang="tr-TR" sz="1800" dirty="0" err="1"/>
              <a:t>column</a:t>
            </a:r>
            <a:r>
              <a:rPr lang="tr-TR" sz="1800" dirty="0"/>
              <a:t>.</a:t>
            </a:r>
            <a:endParaRPr lang="en-GB" sz="1800"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D9DE994-3B95-4FEF-2FA3-5413C3F458FE}"/>
              </a:ext>
            </a:extLst>
          </p:cNvPr>
          <p:cNvPicPr>
            <a:picLocks noChangeAspect="1"/>
          </p:cNvPicPr>
          <p:nvPr/>
        </p:nvPicPr>
        <p:blipFill>
          <a:blip r:embed="rId4"/>
          <a:stretch>
            <a:fillRect/>
          </a:stretch>
        </p:blipFill>
        <p:spPr>
          <a:xfrm>
            <a:off x="1026651" y="3125529"/>
            <a:ext cx="3443002" cy="2900043"/>
          </a:xfrm>
          <a:prstGeom prst="rect">
            <a:avLst/>
          </a:prstGeom>
        </p:spPr>
      </p:pic>
      <p:graphicFrame>
        <p:nvGraphicFramePr>
          <p:cNvPr id="7" name="Table 6">
            <a:extLst>
              <a:ext uri="{FF2B5EF4-FFF2-40B4-BE49-F238E27FC236}">
                <a16:creationId xmlns:a16="http://schemas.microsoft.com/office/drawing/2014/main" id="{74A33110-0499-2EE5-F052-C7C589291686}"/>
              </a:ext>
            </a:extLst>
          </p:cNvPr>
          <p:cNvGraphicFramePr>
            <a:graphicFrameLocks noGrp="1"/>
          </p:cNvGraphicFramePr>
          <p:nvPr>
            <p:extLst>
              <p:ext uri="{D42A27DB-BD31-4B8C-83A1-F6EECF244321}">
                <p14:modId xmlns:p14="http://schemas.microsoft.com/office/powerpoint/2010/main" val="3995884174"/>
              </p:ext>
            </p:extLst>
          </p:nvPr>
        </p:nvGraphicFramePr>
        <p:xfrm>
          <a:off x="5553972" y="4069591"/>
          <a:ext cx="5904000" cy="1011920"/>
        </p:xfrm>
        <a:graphic>
          <a:graphicData uri="http://schemas.openxmlformats.org/drawingml/2006/table">
            <a:tbl>
              <a:tblPr/>
              <a:tblGrid>
                <a:gridCol w="1332000">
                  <a:extLst>
                    <a:ext uri="{9D8B030D-6E8A-4147-A177-3AD203B41FA5}">
                      <a16:colId xmlns:a16="http://schemas.microsoft.com/office/drawing/2014/main" val="2413223734"/>
                    </a:ext>
                  </a:extLst>
                </a:gridCol>
                <a:gridCol w="1800000">
                  <a:extLst>
                    <a:ext uri="{9D8B030D-6E8A-4147-A177-3AD203B41FA5}">
                      <a16:colId xmlns:a16="http://schemas.microsoft.com/office/drawing/2014/main" val="2996622190"/>
                    </a:ext>
                  </a:extLst>
                </a:gridCol>
                <a:gridCol w="1548000">
                  <a:extLst>
                    <a:ext uri="{9D8B030D-6E8A-4147-A177-3AD203B41FA5}">
                      <a16:colId xmlns:a16="http://schemas.microsoft.com/office/drawing/2014/main" val="1609795460"/>
                    </a:ext>
                  </a:extLst>
                </a:gridCol>
                <a:gridCol w="1224000">
                  <a:extLst>
                    <a:ext uri="{9D8B030D-6E8A-4147-A177-3AD203B41FA5}">
                      <a16:colId xmlns:a16="http://schemas.microsoft.com/office/drawing/2014/main" val="702545116"/>
                    </a:ext>
                  </a:extLst>
                </a:gridCol>
              </a:tblGrid>
              <a:tr h="331360">
                <a:tc>
                  <a:txBody>
                    <a:bodyPr/>
                    <a:lstStyle/>
                    <a:p>
                      <a:pPr algn="l" fontAlgn="ctr"/>
                      <a:r>
                        <a:rPr lang="en-US" sz="1600" b="1" dirty="0">
                          <a:effectLst/>
                        </a:rPr>
                        <a:t>Month</a:t>
                      </a:r>
                      <a:r>
                        <a:rPr lang="tr-TR" sz="1600" b="1" dirty="0">
                          <a:effectLst/>
                        </a:rPr>
                        <a:t> </a:t>
                      </a:r>
                      <a:r>
                        <a:rPr lang="en-US" sz="1600" b="1" dirty="0">
                          <a:effectLst/>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b="1" dirty="0">
                          <a:effectLst/>
                        </a:rPr>
                        <a:t>Landing</a:t>
                      </a:r>
                      <a:r>
                        <a:rPr lang="tr-TR" sz="1600" b="1" dirty="0">
                          <a:effectLst/>
                        </a:rPr>
                        <a:t> </a:t>
                      </a:r>
                      <a:r>
                        <a:rPr lang="en-US" sz="1600" b="1" dirty="0">
                          <a:effectLst/>
                        </a:rPr>
                        <a:t>Outcome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b="1" dirty="0">
                          <a:effectLst/>
                        </a:rPr>
                        <a:t>Booster</a:t>
                      </a:r>
                      <a:r>
                        <a:rPr lang="tr-TR" sz="1600" b="1" dirty="0">
                          <a:effectLst/>
                        </a:rPr>
                        <a:t> </a:t>
                      </a:r>
                      <a:r>
                        <a:rPr lang="en-US" sz="1600" b="1" dirty="0">
                          <a:effectLst/>
                        </a:rPr>
                        <a:t>Version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b="1" dirty="0">
                          <a:effectLst/>
                        </a:rPr>
                        <a:t>Launch</a:t>
                      </a:r>
                      <a:r>
                        <a:rPr lang="tr-TR" sz="1600" b="1" dirty="0">
                          <a:effectLst/>
                        </a:rPr>
                        <a:t> </a:t>
                      </a:r>
                      <a:r>
                        <a:rPr lang="en-US" sz="1600" b="1" dirty="0">
                          <a:effectLst/>
                        </a:rPr>
                        <a:t>Site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1536468"/>
                  </a:ext>
                </a:extLst>
              </a:tr>
              <a:tr h="338320">
                <a:tc>
                  <a:txBody>
                    <a:bodyPr/>
                    <a:lstStyle/>
                    <a:p>
                      <a:pPr algn="l" fontAlgn="ctr"/>
                      <a:r>
                        <a:rPr lang="en-US" sz="1600" dirty="0">
                          <a:effectLst/>
                        </a:rPr>
                        <a:t>October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dirty="0">
                          <a:effectLst/>
                        </a:rPr>
                        <a:t>Failure (drone 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dirty="0">
                          <a:effectLst/>
                        </a:rPr>
                        <a:t>F9 v1.1 B1012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a:effectLst/>
                        </a:rPr>
                        <a:t>CCAFS LC-40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2403631"/>
                  </a:ext>
                </a:extLst>
              </a:tr>
              <a:tr h="338320">
                <a:tc>
                  <a:txBody>
                    <a:bodyPr/>
                    <a:lstStyle/>
                    <a:p>
                      <a:pPr algn="l" fontAlgn="ctr"/>
                      <a:r>
                        <a:rPr lang="en-US" sz="1600" dirty="0">
                          <a:effectLst/>
                        </a:rPr>
                        <a:t>April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dirty="0">
                          <a:effectLst/>
                        </a:rPr>
                        <a:t>Failure (drone 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a:effectLst/>
                        </a:rPr>
                        <a:t>F9 v1.1 B1015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600" dirty="0">
                          <a:effectLst/>
                        </a:rPr>
                        <a:t>CCAFS LC-40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6803517"/>
                  </a:ext>
                </a:extLst>
              </a:tr>
            </a:tbl>
          </a:graphicData>
        </a:graphic>
      </p:graphicFrame>
      <p:sp>
        <p:nvSpPr>
          <p:cNvPr id="8" name="Arrow: Right 7">
            <a:extLst>
              <a:ext uri="{FF2B5EF4-FFF2-40B4-BE49-F238E27FC236}">
                <a16:creationId xmlns:a16="http://schemas.microsoft.com/office/drawing/2014/main" id="{D95925DB-86A2-9F11-4707-BCCC463B2008}"/>
              </a:ext>
            </a:extLst>
          </p:cNvPr>
          <p:cNvSpPr/>
          <p:nvPr/>
        </p:nvSpPr>
        <p:spPr>
          <a:xfrm>
            <a:off x="4613193" y="4386856"/>
            <a:ext cx="768104" cy="2370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5102"/>
            <a:ext cx="10864942" cy="1768913"/>
          </a:xfrm>
          <a:prstGeom prst="rect">
            <a:avLst/>
          </a:prstGeom>
        </p:spPr>
        <p:txBody>
          <a:bodyPr lIns="91440" tIns="45720" rIns="91440" bIns="45720" anchor="t"/>
          <a:lstStyle/>
          <a:p>
            <a:pPr marL="0" indent="0">
              <a:lnSpc>
                <a:spcPct val="100000"/>
              </a:lnSpc>
              <a:spcBef>
                <a:spcPts val="1400"/>
              </a:spcBef>
              <a:buNone/>
            </a:pPr>
            <a:r>
              <a:rPr lang="en-US" sz="2000" b="1" dirty="0">
                <a:solidFill>
                  <a:schemeClr val="accent3">
                    <a:lumMod val="25000"/>
                  </a:schemeClr>
                </a:solidFill>
                <a:latin typeface="Abadi"/>
              </a:rPr>
              <a:t>Rank the count of landing outcomes (such as Failure (drone ship) or Success (ground pad)) between the date 2010-06-04 and 2017-03-20, in descending order</a:t>
            </a:r>
            <a:endParaRPr lang="tr-TR" sz="2000" b="1" dirty="0">
              <a:solidFill>
                <a:schemeClr val="accent3">
                  <a:lumMod val="25000"/>
                </a:schemeClr>
              </a:solidFill>
              <a:latin typeface="Abadi"/>
            </a:endParaRPr>
          </a:p>
          <a:p>
            <a:pPr lvl="1">
              <a:lnSpc>
                <a:spcPct val="100000"/>
              </a:lnSpc>
              <a:spcBef>
                <a:spcPts val="1400"/>
              </a:spcBef>
            </a:pPr>
            <a:r>
              <a:rPr lang="en-GB" sz="1800" dirty="0"/>
              <a:t>The </a:t>
            </a:r>
            <a:r>
              <a:rPr lang="en-GB" sz="1800" b="1" dirty="0">
                <a:latin typeface="Consolas" panose="020B0609020204030204" pitchFamily="49" charset="0"/>
              </a:rPr>
              <a:t>WHERE</a:t>
            </a:r>
            <a:r>
              <a:rPr lang="en-GB" sz="1800" dirty="0"/>
              <a:t> keyword is used with the </a:t>
            </a:r>
            <a:r>
              <a:rPr lang="en-GB" sz="1800" b="1" dirty="0">
                <a:latin typeface="Consolas" panose="020B0609020204030204" pitchFamily="49" charset="0"/>
              </a:rPr>
              <a:t>BETWEEN </a:t>
            </a:r>
            <a:r>
              <a:rPr lang="en-GB" sz="1800" dirty="0"/>
              <a:t>keyword to filter the results to dates only within those specified. The results are then grouped and ordered, using the keywords </a:t>
            </a:r>
            <a:r>
              <a:rPr lang="en-GB" sz="1800" b="1" dirty="0">
                <a:latin typeface="Consolas" panose="020B0609020204030204" pitchFamily="49" charset="0"/>
              </a:rPr>
              <a:t>GROUP BY </a:t>
            </a:r>
            <a:r>
              <a:rPr lang="en-GB" sz="1800" dirty="0"/>
              <a:t>and </a:t>
            </a:r>
            <a:r>
              <a:rPr lang="en-GB" sz="1800" b="1" dirty="0">
                <a:latin typeface="Consolas" panose="020B0609020204030204" pitchFamily="49" charset="0"/>
              </a:rPr>
              <a:t>ORDER BY</a:t>
            </a:r>
            <a:r>
              <a:rPr lang="en-GB" sz="1800" dirty="0"/>
              <a:t>, respectively, where </a:t>
            </a:r>
            <a:r>
              <a:rPr lang="en-GB" sz="1800" b="1" dirty="0">
                <a:latin typeface="Consolas" panose="020B0609020204030204" pitchFamily="49" charset="0"/>
              </a:rPr>
              <a:t>DESC</a:t>
            </a:r>
            <a:r>
              <a:rPr lang="en-GB" sz="1800" dirty="0"/>
              <a:t> is used to specify the descending order.</a:t>
            </a:r>
          </a:p>
          <a:p>
            <a:pPr lvl="1">
              <a:lnSpc>
                <a:spcPct val="100000"/>
              </a:lnSpc>
              <a:spcBef>
                <a:spcPts val="1400"/>
              </a:spcBef>
            </a:pP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E204C2C-1706-6616-78B2-265367AFBD74}"/>
              </a:ext>
            </a:extLst>
          </p:cNvPr>
          <p:cNvPicPr>
            <a:picLocks noChangeAspect="1"/>
          </p:cNvPicPr>
          <p:nvPr/>
        </p:nvPicPr>
        <p:blipFill>
          <a:blip r:embed="rId3"/>
          <a:stretch>
            <a:fillRect/>
          </a:stretch>
        </p:blipFill>
        <p:spPr>
          <a:xfrm>
            <a:off x="1207139" y="4173596"/>
            <a:ext cx="5167514" cy="951076"/>
          </a:xfrm>
          <a:prstGeom prst="rect">
            <a:avLst/>
          </a:prstGeom>
        </p:spPr>
      </p:pic>
      <p:graphicFrame>
        <p:nvGraphicFramePr>
          <p:cNvPr id="7" name="Table 6">
            <a:extLst>
              <a:ext uri="{FF2B5EF4-FFF2-40B4-BE49-F238E27FC236}">
                <a16:creationId xmlns:a16="http://schemas.microsoft.com/office/drawing/2014/main" id="{30460D0B-C159-E15E-965B-D563E3C63DED}"/>
              </a:ext>
            </a:extLst>
          </p:cNvPr>
          <p:cNvGraphicFramePr>
            <a:graphicFrameLocks noGrp="1"/>
          </p:cNvGraphicFramePr>
          <p:nvPr>
            <p:extLst>
              <p:ext uri="{D42A27DB-BD31-4B8C-83A1-F6EECF244321}">
                <p14:modId xmlns:p14="http://schemas.microsoft.com/office/powerpoint/2010/main" val="1310822750"/>
              </p:ext>
            </p:extLst>
          </p:nvPr>
        </p:nvGraphicFramePr>
        <p:xfrm>
          <a:off x="7254021" y="3282373"/>
          <a:ext cx="3492001" cy="2743200"/>
        </p:xfrm>
        <a:graphic>
          <a:graphicData uri="http://schemas.openxmlformats.org/drawingml/2006/table">
            <a:tbl>
              <a:tblPr/>
              <a:tblGrid>
                <a:gridCol w="1960419">
                  <a:extLst>
                    <a:ext uri="{9D8B030D-6E8A-4147-A177-3AD203B41FA5}">
                      <a16:colId xmlns:a16="http://schemas.microsoft.com/office/drawing/2014/main" val="2646382112"/>
                    </a:ext>
                  </a:extLst>
                </a:gridCol>
                <a:gridCol w="1531582">
                  <a:extLst>
                    <a:ext uri="{9D8B030D-6E8A-4147-A177-3AD203B41FA5}">
                      <a16:colId xmlns:a16="http://schemas.microsoft.com/office/drawing/2014/main" val="2194613377"/>
                    </a:ext>
                  </a:extLst>
                </a:gridCol>
              </a:tblGrid>
              <a:tr h="304000">
                <a:tc>
                  <a:txBody>
                    <a:bodyPr/>
                    <a:lstStyle/>
                    <a:p>
                      <a:pPr algn="l" fontAlgn="ctr"/>
                      <a:r>
                        <a:rPr lang="en-US" sz="1400" b="1" dirty="0">
                          <a:effectLst/>
                        </a:rPr>
                        <a:t>Landing</a:t>
                      </a:r>
                      <a:r>
                        <a:rPr lang="tr-TR" sz="1400" b="1" dirty="0">
                          <a:effectLst/>
                        </a:rPr>
                        <a:t> </a:t>
                      </a:r>
                      <a:r>
                        <a:rPr lang="en-US" sz="1400" b="1" dirty="0">
                          <a:effectLst/>
                        </a:rPr>
                        <a:t>Outcome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tr-TR" sz="1400" b="1" dirty="0">
                          <a:effectLst/>
                        </a:rPr>
                        <a:t>O</a:t>
                      </a:r>
                      <a:r>
                        <a:rPr lang="en-US" sz="1400" b="1" dirty="0" err="1">
                          <a:effectLst/>
                        </a:rPr>
                        <a:t>utcome</a:t>
                      </a:r>
                      <a:r>
                        <a:rPr lang="tr-TR" sz="1400" b="1" dirty="0">
                          <a:effectLst/>
                        </a:rPr>
                        <a:t> C</a:t>
                      </a:r>
                      <a:r>
                        <a:rPr lang="en-US" sz="1400" b="1" dirty="0" err="1">
                          <a:effectLst/>
                        </a:rPr>
                        <a:t>ount</a:t>
                      </a:r>
                      <a:endParaRPr lang="en-US" sz="1400" b="1"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6702508"/>
                  </a:ext>
                </a:extLst>
              </a:tr>
              <a:tr h="304000">
                <a:tc>
                  <a:txBody>
                    <a:bodyPr/>
                    <a:lstStyle/>
                    <a:p>
                      <a:pPr algn="l" fontAlgn="ctr"/>
                      <a:r>
                        <a:rPr lang="en-US" sz="1400" dirty="0">
                          <a:effectLst/>
                        </a:rPr>
                        <a:t>No attempt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dirty="0">
                          <a:effectLs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947206"/>
                  </a:ext>
                </a:extLst>
              </a:tr>
              <a:tr h="304000">
                <a:tc>
                  <a:txBody>
                    <a:bodyPr/>
                    <a:lstStyle/>
                    <a:p>
                      <a:pPr algn="l" fontAlgn="ctr"/>
                      <a:r>
                        <a:rPr lang="en-US" sz="1400" dirty="0">
                          <a:effectLst/>
                        </a:rPr>
                        <a:t>Failure (drone 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dirty="0">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725740"/>
                  </a:ext>
                </a:extLst>
              </a:tr>
              <a:tr h="304000">
                <a:tc>
                  <a:txBody>
                    <a:bodyPr/>
                    <a:lstStyle/>
                    <a:p>
                      <a:pPr algn="l" fontAlgn="ctr"/>
                      <a:r>
                        <a:rPr lang="en-US" sz="1400" dirty="0">
                          <a:effectLst/>
                        </a:rPr>
                        <a:t>Success (drone 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a:effectLs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5733752"/>
                  </a:ext>
                </a:extLst>
              </a:tr>
              <a:tr h="304000">
                <a:tc>
                  <a:txBody>
                    <a:bodyPr/>
                    <a:lstStyle/>
                    <a:p>
                      <a:pPr algn="l" fontAlgn="ctr"/>
                      <a:r>
                        <a:rPr lang="en-US" sz="1400" dirty="0">
                          <a:effectLst/>
                        </a:rPr>
                        <a:t>Controlled (ocean)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6396364"/>
                  </a:ext>
                </a:extLst>
              </a:tr>
              <a:tr h="304000">
                <a:tc>
                  <a:txBody>
                    <a:bodyPr/>
                    <a:lstStyle/>
                    <a:p>
                      <a:pPr algn="l" fontAlgn="ctr"/>
                      <a:r>
                        <a:rPr lang="en-US" sz="1400">
                          <a:effectLst/>
                        </a:rPr>
                        <a:t>Uncontrolled (ocean)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dirty="0">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617664"/>
                  </a:ext>
                </a:extLst>
              </a:tr>
              <a:tr h="304000">
                <a:tc>
                  <a:txBody>
                    <a:bodyPr/>
                    <a:lstStyle/>
                    <a:p>
                      <a:pPr algn="l" fontAlgn="ctr"/>
                      <a:r>
                        <a:rPr lang="en-US" sz="1400">
                          <a:effectLst/>
                        </a:rPr>
                        <a:t>Success (ground pad)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dirty="0">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0297230"/>
                  </a:ext>
                </a:extLst>
              </a:tr>
              <a:tr h="304000">
                <a:tc>
                  <a:txBody>
                    <a:bodyPr/>
                    <a:lstStyle/>
                    <a:p>
                      <a:pPr algn="l" fontAlgn="ctr"/>
                      <a:r>
                        <a:rPr lang="en-US" sz="1400">
                          <a:effectLst/>
                        </a:rPr>
                        <a:t>Failure (parachute)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dirty="0">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3115186"/>
                  </a:ext>
                </a:extLst>
              </a:tr>
              <a:tr h="304000">
                <a:tc>
                  <a:txBody>
                    <a:bodyPr/>
                    <a:lstStyle/>
                    <a:p>
                      <a:pPr algn="l" fontAlgn="ctr"/>
                      <a:r>
                        <a:rPr lang="en-US" sz="1400" dirty="0">
                          <a:effectLst/>
                        </a:rPr>
                        <a:t>Precluded (drone 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1400" dirty="0">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0502814"/>
                  </a:ext>
                </a:extLst>
              </a:tr>
            </a:tbl>
          </a:graphicData>
        </a:graphic>
      </p:graphicFrame>
      <p:sp>
        <p:nvSpPr>
          <p:cNvPr id="8" name="Arrow: Right 7">
            <a:extLst>
              <a:ext uri="{FF2B5EF4-FFF2-40B4-BE49-F238E27FC236}">
                <a16:creationId xmlns:a16="http://schemas.microsoft.com/office/drawing/2014/main" id="{A4BF5329-E1B5-E95A-93B8-27328AFF0960}"/>
              </a:ext>
            </a:extLst>
          </p:cNvPr>
          <p:cNvSpPr/>
          <p:nvPr/>
        </p:nvSpPr>
        <p:spPr>
          <a:xfrm>
            <a:off x="6442843" y="4546060"/>
            <a:ext cx="742988" cy="206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8275"/>
            <a:ext cx="10515600" cy="549049"/>
          </a:xfrm>
          <a:prstGeom prst="rect">
            <a:avLst/>
          </a:prstGeom>
        </p:spPr>
        <p:txBody>
          <a:bodyPr lIns="91440" tIns="45720" rIns="91440" bIns="45720" anchor="t">
            <a:normAutofit/>
          </a:bodyPr>
          <a:lstStyle/>
          <a:p>
            <a:r>
              <a:rPr lang="en-GB" sz="1800" dirty="0"/>
              <a:t>All SpaceX launch sites are on coasts of the United States of America, specifically Florida and California. </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t>Launch</a:t>
            </a:r>
            <a:r>
              <a:rPr lang="tr-TR" dirty="0"/>
              <a:t> </a:t>
            </a:r>
            <a:r>
              <a:rPr lang="tr-TR" dirty="0" err="1"/>
              <a:t>Sites</a:t>
            </a:r>
            <a:r>
              <a:rPr lang="tr-TR" dirty="0"/>
              <a:t> </a:t>
            </a:r>
            <a:r>
              <a:rPr lang="tr-TR" dirty="0" err="1"/>
              <a:t>Locations</a:t>
            </a:r>
            <a:endParaRPr lang="tr-TR" dirty="0">
              <a:solidFill>
                <a:srgbClr val="0B49CB"/>
              </a:solidFill>
              <a:latin typeface="Abadi"/>
            </a:endParaRPr>
          </a:p>
        </p:txBody>
      </p:sp>
      <p:grpSp>
        <p:nvGrpSpPr>
          <p:cNvPr id="26" name="Group 25">
            <a:extLst>
              <a:ext uri="{FF2B5EF4-FFF2-40B4-BE49-F238E27FC236}">
                <a16:creationId xmlns:a16="http://schemas.microsoft.com/office/drawing/2014/main" id="{F888B185-1BB9-67C7-645A-18DCE5520850}"/>
              </a:ext>
            </a:extLst>
          </p:cNvPr>
          <p:cNvGrpSpPr/>
          <p:nvPr/>
        </p:nvGrpSpPr>
        <p:grpSpPr>
          <a:xfrm>
            <a:off x="1646375" y="2112783"/>
            <a:ext cx="8762871" cy="3810518"/>
            <a:chOff x="770011" y="1341347"/>
            <a:chExt cx="8762871" cy="3810518"/>
          </a:xfrm>
        </p:grpSpPr>
        <p:pic>
          <p:nvPicPr>
            <p:cNvPr id="6" name="Picture 5">
              <a:extLst>
                <a:ext uri="{FF2B5EF4-FFF2-40B4-BE49-F238E27FC236}">
                  <a16:creationId xmlns:a16="http://schemas.microsoft.com/office/drawing/2014/main" id="{0786C394-BDDD-F4B2-EB0B-41F9088B461A}"/>
                </a:ext>
              </a:extLst>
            </p:cNvPr>
            <p:cNvPicPr>
              <a:picLocks noChangeAspect="1"/>
            </p:cNvPicPr>
            <p:nvPr/>
          </p:nvPicPr>
          <p:blipFill>
            <a:blip r:embed="rId3"/>
            <a:stretch>
              <a:fillRect/>
            </a:stretch>
          </p:blipFill>
          <p:spPr>
            <a:xfrm>
              <a:off x="770011" y="1360386"/>
              <a:ext cx="4991797" cy="3791479"/>
            </a:xfrm>
            <a:prstGeom prst="rect">
              <a:avLst/>
            </a:prstGeom>
          </p:spPr>
        </p:pic>
        <p:sp>
          <p:nvSpPr>
            <p:cNvPr id="7" name="Rectangle 6">
              <a:extLst>
                <a:ext uri="{FF2B5EF4-FFF2-40B4-BE49-F238E27FC236}">
                  <a16:creationId xmlns:a16="http://schemas.microsoft.com/office/drawing/2014/main" id="{FB1B5D25-772E-6770-FAC9-BF0644245D4D}"/>
                </a:ext>
              </a:extLst>
            </p:cNvPr>
            <p:cNvSpPr/>
            <p:nvPr/>
          </p:nvSpPr>
          <p:spPr>
            <a:xfrm>
              <a:off x="3710153" y="3773214"/>
              <a:ext cx="546538" cy="66215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659996E0-1AA7-2604-4C71-214FE982DE58}"/>
                </a:ext>
              </a:extLst>
            </p:cNvPr>
            <p:cNvCxnSpPr>
              <a:cxnSpLocks/>
              <a:stCxn id="7" idx="0"/>
            </p:cNvCxnSpPr>
            <p:nvPr/>
          </p:nvCxnSpPr>
          <p:spPr>
            <a:xfrm flipV="1">
              <a:off x="3983422" y="2852443"/>
              <a:ext cx="1778386" cy="9207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328B368-8D49-1E01-FF86-D07556D79014}"/>
                </a:ext>
              </a:extLst>
            </p:cNvPr>
            <p:cNvPicPr>
              <a:picLocks noChangeAspect="1"/>
            </p:cNvPicPr>
            <p:nvPr/>
          </p:nvPicPr>
          <p:blipFill rotWithShape="1">
            <a:blip r:embed="rId4"/>
            <a:srcRect l="42854"/>
            <a:stretch/>
          </p:blipFill>
          <p:spPr>
            <a:xfrm>
              <a:off x="5749591" y="1341347"/>
              <a:ext cx="3783291" cy="3810518"/>
            </a:xfrm>
            <a:prstGeom prst="rect">
              <a:avLst/>
            </a:prstGeom>
          </p:spPr>
        </p:pic>
        <p:sp>
          <p:nvSpPr>
            <p:cNvPr id="14" name="Rectangle: Rounded Corners 13">
              <a:extLst>
                <a:ext uri="{FF2B5EF4-FFF2-40B4-BE49-F238E27FC236}">
                  <a16:creationId xmlns:a16="http://schemas.microsoft.com/office/drawing/2014/main" id="{BED13128-3BF7-ECCE-5297-E7CCC85587CB}"/>
                </a:ext>
              </a:extLst>
            </p:cNvPr>
            <p:cNvSpPr/>
            <p:nvPr/>
          </p:nvSpPr>
          <p:spPr>
            <a:xfrm>
              <a:off x="6785929" y="1629103"/>
              <a:ext cx="937558" cy="420414"/>
            </a:xfrm>
            <a:prstGeom prst="roundRect">
              <a:avLst/>
            </a:prstGeom>
            <a:solidFill>
              <a:schemeClr val="bg1"/>
            </a:solidFill>
            <a:ln>
              <a:solidFill>
                <a:srgbClr val="D1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D34F00"/>
                  </a:solidFill>
                  <a:effectLst/>
                  <a:latin typeface="-apple-system"/>
                </a:rPr>
                <a:t>KSC LC-39A</a:t>
              </a:r>
              <a:endParaRPr lang="en-US" sz="1200" dirty="0">
                <a:solidFill>
                  <a:srgbClr val="D34F00"/>
                </a:solidFill>
              </a:endParaRPr>
            </a:p>
          </p:txBody>
        </p:sp>
        <p:cxnSp>
          <p:nvCxnSpPr>
            <p:cNvPr id="16" name="Straight Arrow Connector 15">
              <a:extLst>
                <a:ext uri="{FF2B5EF4-FFF2-40B4-BE49-F238E27FC236}">
                  <a16:creationId xmlns:a16="http://schemas.microsoft.com/office/drawing/2014/main" id="{87DC02B0-F1E7-844E-1BFF-5E1FDA9A4ADD}"/>
                </a:ext>
              </a:extLst>
            </p:cNvPr>
            <p:cNvCxnSpPr/>
            <p:nvPr/>
          </p:nvCxnSpPr>
          <p:spPr>
            <a:xfrm flipV="1">
              <a:off x="7041931" y="2049517"/>
              <a:ext cx="212777" cy="609600"/>
            </a:xfrm>
            <a:prstGeom prst="straightConnector1">
              <a:avLst/>
            </a:prstGeom>
            <a:ln w="38100">
              <a:solidFill>
                <a:srgbClr val="D44F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FBBC9D5E-C974-5D12-D08B-0E9443783CD5}"/>
                </a:ext>
              </a:extLst>
            </p:cNvPr>
            <p:cNvSpPr/>
            <p:nvPr/>
          </p:nvSpPr>
          <p:spPr>
            <a:xfrm>
              <a:off x="7948391" y="3309667"/>
              <a:ext cx="1279692" cy="505588"/>
            </a:xfrm>
            <a:prstGeom prst="roundRect">
              <a:avLst/>
            </a:prstGeom>
            <a:solidFill>
              <a:schemeClr val="bg1"/>
            </a:solidFill>
            <a:ln>
              <a:solidFill>
                <a:srgbClr val="D1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C00000"/>
                  </a:solidFill>
                  <a:effectLst/>
                  <a:latin typeface="-apple-system"/>
                </a:rPr>
                <a:t>CCAFS LC-40</a:t>
              </a:r>
              <a:endParaRPr lang="tr-TR" sz="1200" b="0" i="0" dirty="0">
                <a:solidFill>
                  <a:srgbClr val="C00000"/>
                </a:solidFill>
                <a:effectLst/>
                <a:latin typeface="-apple-system"/>
              </a:endParaRPr>
            </a:p>
            <a:p>
              <a:pPr algn="ctr"/>
              <a:r>
                <a:rPr lang="tr-TR" sz="1200" dirty="0">
                  <a:solidFill>
                    <a:srgbClr val="C00000"/>
                  </a:solidFill>
                  <a:latin typeface="-apple-system"/>
                </a:rPr>
                <a:t>&amp;</a:t>
              </a:r>
              <a:endParaRPr lang="tr-TR" sz="1200" b="0" i="0" dirty="0">
                <a:solidFill>
                  <a:srgbClr val="C00000"/>
                </a:solidFill>
                <a:effectLst/>
                <a:latin typeface="-apple-system"/>
              </a:endParaRPr>
            </a:p>
            <a:p>
              <a:pPr algn="ctr"/>
              <a:r>
                <a:rPr lang="en-US" sz="1200" dirty="0">
                  <a:solidFill>
                    <a:srgbClr val="D34F00"/>
                  </a:solidFill>
                </a:rPr>
                <a:t>CCAFS SLC-40	</a:t>
              </a:r>
            </a:p>
          </p:txBody>
        </p:sp>
        <p:cxnSp>
          <p:nvCxnSpPr>
            <p:cNvPr id="18" name="Straight Arrow Connector 17">
              <a:extLst>
                <a:ext uri="{FF2B5EF4-FFF2-40B4-BE49-F238E27FC236}">
                  <a16:creationId xmlns:a16="http://schemas.microsoft.com/office/drawing/2014/main" id="{73D91EBE-5679-E0B2-F966-E6136DBF80D9}"/>
                </a:ext>
              </a:extLst>
            </p:cNvPr>
            <p:cNvCxnSpPr>
              <a:cxnSpLocks/>
            </p:cNvCxnSpPr>
            <p:nvPr/>
          </p:nvCxnSpPr>
          <p:spPr>
            <a:xfrm>
              <a:off x="7510710" y="2795751"/>
              <a:ext cx="906460" cy="500140"/>
            </a:xfrm>
            <a:prstGeom prst="straightConnector1">
              <a:avLst/>
            </a:prstGeom>
            <a:ln w="38100">
              <a:solidFill>
                <a:srgbClr val="D44F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9833"/>
            <a:ext cx="10515600" cy="76662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Launches have been grouped into clusters, and annotated with green icons for successful launches, and red icons for failed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t>Success/Failed Launches For Each Site</a:t>
            </a:r>
            <a:endParaRPr lang="en-US" dirty="0">
              <a:solidFill>
                <a:srgbClr val="0B49CB"/>
              </a:solidFill>
              <a:latin typeface="Abadi"/>
            </a:endParaRPr>
          </a:p>
        </p:txBody>
      </p:sp>
      <p:pic>
        <p:nvPicPr>
          <p:cNvPr id="17" name="Picture 16">
            <a:extLst>
              <a:ext uri="{FF2B5EF4-FFF2-40B4-BE49-F238E27FC236}">
                <a16:creationId xmlns:a16="http://schemas.microsoft.com/office/drawing/2014/main" id="{A1F73CC1-09A8-E51E-915F-F97623FCE61E}"/>
              </a:ext>
            </a:extLst>
          </p:cNvPr>
          <p:cNvPicPr>
            <a:picLocks noChangeAspect="1"/>
          </p:cNvPicPr>
          <p:nvPr/>
        </p:nvPicPr>
        <p:blipFill>
          <a:blip r:embed="rId3"/>
          <a:stretch>
            <a:fillRect/>
          </a:stretch>
        </p:blipFill>
        <p:spPr>
          <a:xfrm>
            <a:off x="770011" y="2179305"/>
            <a:ext cx="10515600" cy="3958736"/>
          </a:xfrm>
          <a:prstGeom prst="rect">
            <a:avLst/>
          </a:prstGeom>
        </p:spPr>
      </p:pic>
      <p:pic>
        <p:nvPicPr>
          <p:cNvPr id="19" name="Picture 18">
            <a:extLst>
              <a:ext uri="{FF2B5EF4-FFF2-40B4-BE49-F238E27FC236}">
                <a16:creationId xmlns:a16="http://schemas.microsoft.com/office/drawing/2014/main" id="{67EF4AE3-33CF-1FCF-3C02-24018AA3A4C7}"/>
              </a:ext>
            </a:extLst>
          </p:cNvPr>
          <p:cNvPicPr>
            <a:picLocks noChangeAspect="1"/>
          </p:cNvPicPr>
          <p:nvPr/>
        </p:nvPicPr>
        <p:blipFill>
          <a:blip r:embed="rId4"/>
          <a:stretch>
            <a:fillRect/>
          </a:stretch>
        </p:blipFill>
        <p:spPr>
          <a:xfrm>
            <a:off x="858752" y="2481940"/>
            <a:ext cx="1281328" cy="1683042"/>
          </a:xfrm>
          <a:prstGeom prst="rect">
            <a:avLst/>
          </a:prstGeom>
          <a:ln w="19050">
            <a:solidFill>
              <a:srgbClr val="C00000"/>
            </a:solidFill>
          </a:ln>
        </p:spPr>
      </p:pic>
      <p:sp>
        <p:nvSpPr>
          <p:cNvPr id="22" name="Rectangle: Rounded Corners 21">
            <a:extLst>
              <a:ext uri="{FF2B5EF4-FFF2-40B4-BE49-F238E27FC236}">
                <a16:creationId xmlns:a16="http://schemas.microsoft.com/office/drawing/2014/main" id="{366F8C02-E024-693E-AB1D-68CF9BDB77CD}"/>
              </a:ext>
            </a:extLst>
          </p:cNvPr>
          <p:cNvSpPr/>
          <p:nvPr/>
        </p:nvSpPr>
        <p:spPr>
          <a:xfrm>
            <a:off x="825695" y="2294888"/>
            <a:ext cx="1337011" cy="278866"/>
          </a:xfrm>
          <a:prstGeom prst="roundRect">
            <a:avLst/>
          </a:prstGeom>
          <a:solidFill>
            <a:schemeClr val="bg1"/>
          </a:solidFill>
          <a:ln>
            <a:solidFill>
              <a:srgbClr val="D1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D34F00"/>
                </a:solidFill>
                <a:effectLst/>
                <a:latin typeface="-apple-system"/>
              </a:rPr>
              <a:t>VAFB SLC-4E</a:t>
            </a:r>
            <a:endParaRPr lang="en-US" sz="1200" dirty="0">
              <a:solidFill>
                <a:srgbClr val="D34F00"/>
              </a:solidFill>
            </a:endParaRPr>
          </a:p>
        </p:txBody>
      </p:sp>
      <p:cxnSp>
        <p:nvCxnSpPr>
          <p:cNvPr id="24" name="Straight Arrow Connector 23">
            <a:extLst>
              <a:ext uri="{FF2B5EF4-FFF2-40B4-BE49-F238E27FC236}">
                <a16:creationId xmlns:a16="http://schemas.microsoft.com/office/drawing/2014/main" id="{B53220FF-7714-1DBE-073E-E3FB24601110}"/>
              </a:ext>
            </a:extLst>
          </p:cNvPr>
          <p:cNvCxnSpPr>
            <a:cxnSpLocks/>
            <a:endCxn id="22" idx="3"/>
          </p:cNvCxnSpPr>
          <p:nvPr/>
        </p:nvCxnSpPr>
        <p:spPr>
          <a:xfrm flipH="1" flipV="1">
            <a:off x="2162706" y="2434321"/>
            <a:ext cx="552358" cy="16230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C1B959A-78F1-D071-2549-B0145DF6AC15}"/>
              </a:ext>
            </a:extLst>
          </p:cNvPr>
          <p:cNvGrpSpPr/>
          <p:nvPr/>
        </p:nvGrpSpPr>
        <p:grpSpPr>
          <a:xfrm>
            <a:off x="6112284" y="2543093"/>
            <a:ext cx="1165565" cy="1950259"/>
            <a:chOff x="6084687" y="2422237"/>
            <a:chExt cx="1165565" cy="1950259"/>
          </a:xfrm>
        </p:grpSpPr>
        <p:pic>
          <p:nvPicPr>
            <p:cNvPr id="27" name="Picture 26">
              <a:extLst>
                <a:ext uri="{FF2B5EF4-FFF2-40B4-BE49-F238E27FC236}">
                  <a16:creationId xmlns:a16="http://schemas.microsoft.com/office/drawing/2014/main" id="{0B76F8D8-0F88-0BD8-374B-F0C6138DA1F1}"/>
                </a:ext>
              </a:extLst>
            </p:cNvPr>
            <p:cNvPicPr>
              <a:picLocks noChangeAspect="1"/>
            </p:cNvPicPr>
            <p:nvPr/>
          </p:nvPicPr>
          <p:blipFill>
            <a:blip r:embed="rId5"/>
            <a:stretch>
              <a:fillRect/>
            </a:stretch>
          </p:blipFill>
          <p:spPr>
            <a:xfrm>
              <a:off x="6084687" y="2422237"/>
              <a:ext cx="1159908" cy="987037"/>
            </a:xfrm>
            <a:prstGeom prst="rect">
              <a:avLst/>
            </a:prstGeom>
            <a:ln w="19050">
              <a:solidFill>
                <a:srgbClr val="C00000"/>
              </a:solidFill>
            </a:ln>
          </p:spPr>
        </p:pic>
        <p:pic>
          <p:nvPicPr>
            <p:cNvPr id="29" name="Picture 28">
              <a:extLst>
                <a:ext uri="{FF2B5EF4-FFF2-40B4-BE49-F238E27FC236}">
                  <a16:creationId xmlns:a16="http://schemas.microsoft.com/office/drawing/2014/main" id="{859CFF81-8719-B81F-12C7-1B9A65AE03BC}"/>
                </a:ext>
              </a:extLst>
            </p:cNvPr>
            <p:cNvPicPr>
              <a:picLocks noChangeAspect="1"/>
            </p:cNvPicPr>
            <p:nvPr/>
          </p:nvPicPr>
          <p:blipFill>
            <a:blip r:embed="rId6"/>
            <a:stretch>
              <a:fillRect/>
            </a:stretch>
          </p:blipFill>
          <p:spPr>
            <a:xfrm>
              <a:off x="6084687" y="3385459"/>
              <a:ext cx="1165565" cy="987037"/>
            </a:xfrm>
            <a:prstGeom prst="rect">
              <a:avLst/>
            </a:prstGeom>
            <a:ln w="19050">
              <a:solidFill>
                <a:srgbClr val="C00000"/>
              </a:solidFill>
            </a:ln>
          </p:spPr>
        </p:pic>
      </p:grpSp>
      <p:cxnSp>
        <p:nvCxnSpPr>
          <p:cNvPr id="30" name="Straight Arrow Connector 29">
            <a:extLst>
              <a:ext uri="{FF2B5EF4-FFF2-40B4-BE49-F238E27FC236}">
                <a16:creationId xmlns:a16="http://schemas.microsoft.com/office/drawing/2014/main" id="{1B227ADF-C3BF-1248-923F-ACE7501C10FE}"/>
              </a:ext>
            </a:extLst>
          </p:cNvPr>
          <p:cNvCxnSpPr>
            <a:cxnSpLocks/>
          </p:cNvCxnSpPr>
          <p:nvPr/>
        </p:nvCxnSpPr>
        <p:spPr>
          <a:xfrm flipH="1" flipV="1">
            <a:off x="7272879" y="2422237"/>
            <a:ext cx="485583" cy="237613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8D018B-9C20-8174-1AC3-36800AF768BF}"/>
              </a:ext>
            </a:extLst>
          </p:cNvPr>
          <p:cNvCxnSpPr>
            <a:cxnSpLocks/>
            <a:endCxn id="21" idx="1"/>
          </p:cNvCxnSpPr>
          <p:nvPr/>
        </p:nvCxnSpPr>
        <p:spPr>
          <a:xfrm flipV="1">
            <a:off x="7796678" y="3086217"/>
            <a:ext cx="1344159" cy="17209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D5B7C885-AAB5-14BA-F47F-AC569F819E61}"/>
              </a:ext>
            </a:extLst>
          </p:cNvPr>
          <p:cNvSpPr/>
          <p:nvPr/>
        </p:nvSpPr>
        <p:spPr>
          <a:xfrm>
            <a:off x="6084687" y="2274854"/>
            <a:ext cx="1182536" cy="278866"/>
          </a:xfrm>
          <a:prstGeom prst="roundRect">
            <a:avLst/>
          </a:prstGeom>
          <a:solidFill>
            <a:schemeClr val="bg1"/>
          </a:solidFill>
          <a:ln>
            <a:solidFill>
              <a:srgbClr val="D1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D34F00"/>
                </a:solidFill>
                <a:effectLst/>
                <a:latin typeface="-apple-system"/>
              </a:rPr>
              <a:t>KSC LC-39A</a:t>
            </a:r>
            <a:endParaRPr lang="en-US" sz="1200" dirty="0">
              <a:solidFill>
                <a:srgbClr val="D34F00"/>
              </a:solidFill>
            </a:endParaRPr>
          </a:p>
        </p:txBody>
      </p:sp>
      <p:pic>
        <p:nvPicPr>
          <p:cNvPr id="44" name="Picture 43">
            <a:extLst>
              <a:ext uri="{FF2B5EF4-FFF2-40B4-BE49-F238E27FC236}">
                <a16:creationId xmlns:a16="http://schemas.microsoft.com/office/drawing/2014/main" id="{45313B80-AF43-F614-3F5E-356A1840DD08}"/>
              </a:ext>
            </a:extLst>
          </p:cNvPr>
          <p:cNvPicPr>
            <a:picLocks noChangeAspect="1"/>
          </p:cNvPicPr>
          <p:nvPr/>
        </p:nvPicPr>
        <p:blipFill rotWithShape="1">
          <a:blip r:embed="rId7"/>
          <a:srcRect t="21186" b="21652"/>
          <a:stretch/>
        </p:blipFill>
        <p:spPr>
          <a:xfrm>
            <a:off x="9210908" y="3212894"/>
            <a:ext cx="1943834" cy="1259522"/>
          </a:xfrm>
          <a:prstGeom prst="rect">
            <a:avLst/>
          </a:prstGeom>
        </p:spPr>
      </p:pic>
      <p:sp>
        <p:nvSpPr>
          <p:cNvPr id="21" name="Rectangle: Rounded Corners 20">
            <a:extLst>
              <a:ext uri="{FF2B5EF4-FFF2-40B4-BE49-F238E27FC236}">
                <a16:creationId xmlns:a16="http://schemas.microsoft.com/office/drawing/2014/main" id="{4C38847E-4A43-3A85-36BB-764A267F61DF}"/>
              </a:ext>
            </a:extLst>
          </p:cNvPr>
          <p:cNvSpPr/>
          <p:nvPr/>
        </p:nvSpPr>
        <p:spPr>
          <a:xfrm>
            <a:off x="9140837" y="2918459"/>
            <a:ext cx="2103119" cy="335516"/>
          </a:xfrm>
          <a:prstGeom prst="roundRect">
            <a:avLst/>
          </a:prstGeom>
          <a:solidFill>
            <a:schemeClr val="bg1"/>
          </a:solidFill>
          <a:ln>
            <a:solidFill>
              <a:srgbClr val="D162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0" i="0" dirty="0">
                <a:solidFill>
                  <a:srgbClr val="C00000"/>
                </a:solidFill>
                <a:effectLst/>
                <a:latin typeface="-apple-system"/>
              </a:rPr>
              <a:t>CCAFS LC-40</a:t>
            </a:r>
            <a:r>
              <a:rPr lang="tr-TR" sz="1200" dirty="0">
                <a:solidFill>
                  <a:srgbClr val="C00000"/>
                </a:solidFill>
                <a:latin typeface="-apple-system"/>
              </a:rPr>
              <a:t>  &amp; </a:t>
            </a:r>
            <a:r>
              <a:rPr lang="en-US" sz="1200" dirty="0">
                <a:solidFill>
                  <a:srgbClr val="D34F00"/>
                </a:solidFill>
              </a:rPr>
              <a:t>CCAFS SLC-40	</a:t>
            </a:r>
          </a:p>
        </p:txBody>
      </p:sp>
      <p:pic>
        <p:nvPicPr>
          <p:cNvPr id="46" name="Picture 45">
            <a:extLst>
              <a:ext uri="{FF2B5EF4-FFF2-40B4-BE49-F238E27FC236}">
                <a16:creationId xmlns:a16="http://schemas.microsoft.com/office/drawing/2014/main" id="{3931BDAA-119E-1C6F-5280-6736486CF3AA}"/>
              </a:ext>
            </a:extLst>
          </p:cNvPr>
          <p:cNvPicPr>
            <a:picLocks noChangeAspect="1"/>
          </p:cNvPicPr>
          <p:nvPr/>
        </p:nvPicPr>
        <p:blipFill>
          <a:blip r:embed="rId8"/>
          <a:stretch>
            <a:fillRect/>
          </a:stretch>
        </p:blipFill>
        <p:spPr>
          <a:xfrm>
            <a:off x="8731708" y="4618260"/>
            <a:ext cx="1072498" cy="1057580"/>
          </a:xfrm>
          <a:prstGeom prst="rect">
            <a:avLst/>
          </a:prstGeom>
        </p:spPr>
      </p:pic>
      <p:cxnSp>
        <p:nvCxnSpPr>
          <p:cNvPr id="47" name="Straight Arrow Connector 46">
            <a:extLst>
              <a:ext uri="{FF2B5EF4-FFF2-40B4-BE49-F238E27FC236}">
                <a16:creationId xmlns:a16="http://schemas.microsoft.com/office/drawing/2014/main" id="{D6BD1A95-F98E-A5F2-AF9E-3F555A4EB369}"/>
              </a:ext>
            </a:extLst>
          </p:cNvPr>
          <p:cNvCxnSpPr>
            <a:cxnSpLocks/>
            <a:endCxn id="46" idx="0"/>
          </p:cNvCxnSpPr>
          <p:nvPr/>
        </p:nvCxnSpPr>
        <p:spPr>
          <a:xfrm flipH="1">
            <a:off x="9267957" y="4250991"/>
            <a:ext cx="654979" cy="36726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A6B3D4-C9EF-40A8-63AC-7500A41BD13E}"/>
              </a:ext>
            </a:extLst>
          </p:cNvPr>
          <p:cNvCxnSpPr>
            <a:cxnSpLocks/>
            <a:endCxn id="55" idx="0"/>
          </p:cNvCxnSpPr>
          <p:nvPr/>
        </p:nvCxnSpPr>
        <p:spPr>
          <a:xfrm>
            <a:off x="10384697" y="3603708"/>
            <a:ext cx="306409" cy="10145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8FCBEFFB-9CFF-E6B1-7829-E61CCB72AFF5}"/>
              </a:ext>
            </a:extLst>
          </p:cNvPr>
          <p:cNvPicPr>
            <a:picLocks noChangeAspect="1"/>
          </p:cNvPicPr>
          <p:nvPr/>
        </p:nvPicPr>
        <p:blipFill rotWithShape="1">
          <a:blip r:embed="rId9"/>
          <a:srcRect l="13638" t="8137" r="9072" b="16856"/>
          <a:stretch/>
        </p:blipFill>
        <p:spPr>
          <a:xfrm>
            <a:off x="10157398" y="4618260"/>
            <a:ext cx="1067415" cy="105758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9652"/>
            <a:ext cx="10687962" cy="808672"/>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Using the CCAFS SLC-40 launch site as an example site, we can understand more about the placement of launch sites.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sz="2800" dirty="0"/>
              <a:t>PROXIMIT</a:t>
            </a:r>
            <a:r>
              <a:rPr lang="tr-TR" sz="2800" dirty="0"/>
              <a:t>IES</a:t>
            </a:r>
            <a:r>
              <a:rPr lang="en-GB" sz="2800" dirty="0"/>
              <a:t> OF LAUNCH SITES TO OTHER POINTS OF INTEREST</a:t>
            </a:r>
            <a:endParaRPr lang="en-US" sz="2800" dirty="0">
              <a:solidFill>
                <a:srgbClr val="0B49CB"/>
              </a:solidFill>
              <a:latin typeface="Abadi"/>
            </a:endParaRPr>
          </a:p>
        </p:txBody>
      </p:sp>
      <p:pic>
        <p:nvPicPr>
          <p:cNvPr id="10" name="Picture 9">
            <a:extLst>
              <a:ext uri="{FF2B5EF4-FFF2-40B4-BE49-F238E27FC236}">
                <a16:creationId xmlns:a16="http://schemas.microsoft.com/office/drawing/2014/main" id="{523D69A4-8DC7-7E94-F3D5-711E116C9B95}"/>
              </a:ext>
            </a:extLst>
          </p:cNvPr>
          <p:cNvPicPr>
            <a:picLocks noChangeAspect="1"/>
          </p:cNvPicPr>
          <p:nvPr/>
        </p:nvPicPr>
        <p:blipFill rotWithShape="1">
          <a:blip r:embed="rId3"/>
          <a:srcRect l="3583" r="1334"/>
          <a:stretch/>
        </p:blipFill>
        <p:spPr>
          <a:xfrm>
            <a:off x="770011" y="2307592"/>
            <a:ext cx="6301349" cy="2817546"/>
          </a:xfrm>
          <a:prstGeom prst="rect">
            <a:avLst/>
          </a:prstGeom>
        </p:spPr>
      </p:pic>
      <p:pic>
        <p:nvPicPr>
          <p:cNvPr id="12" name="Picture 11">
            <a:extLst>
              <a:ext uri="{FF2B5EF4-FFF2-40B4-BE49-F238E27FC236}">
                <a16:creationId xmlns:a16="http://schemas.microsoft.com/office/drawing/2014/main" id="{C44A8B87-319E-5724-A02B-2A9505F3D719}"/>
              </a:ext>
            </a:extLst>
          </p:cNvPr>
          <p:cNvPicPr>
            <a:picLocks noChangeAspect="1"/>
          </p:cNvPicPr>
          <p:nvPr/>
        </p:nvPicPr>
        <p:blipFill>
          <a:blip r:embed="rId4"/>
          <a:stretch>
            <a:fillRect/>
          </a:stretch>
        </p:blipFill>
        <p:spPr>
          <a:xfrm>
            <a:off x="7071360" y="2307592"/>
            <a:ext cx="1884233" cy="2817546"/>
          </a:xfrm>
          <a:prstGeom prst="rect">
            <a:avLst/>
          </a:prstGeom>
        </p:spPr>
      </p:pic>
      <p:sp>
        <p:nvSpPr>
          <p:cNvPr id="7" name="TextBox 6">
            <a:extLst>
              <a:ext uri="{FF2B5EF4-FFF2-40B4-BE49-F238E27FC236}">
                <a16:creationId xmlns:a16="http://schemas.microsoft.com/office/drawing/2014/main" id="{B07EA550-2E47-1B30-7E1F-FDA595213C2C}"/>
              </a:ext>
            </a:extLst>
          </p:cNvPr>
          <p:cNvSpPr txBox="1"/>
          <p:nvPr/>
        </p:nvSpPr>
        <p:spPr>
          <a:xfrm>
            <a:off x="8909507" y="2950567"/>
            <a:ext cx="3282493" cy="1384995"/>
          </a:xfrm>
          <a:prstGeom prst="rect">
            <a:avLst/>
          </a:prstGeom>
          <a:noFill/>
        </p:spPr>
        <p:txBody>
          <a:bodyPr wrap="square">
            <a:spAutoFit/>
          </a:bodyPr>
          <a:lstStyle/>
          <a:p>
            <a:pPr marL="285750" indent="-285750">
              <a:buFont typeface="Arial" panose="020B0604020202020204" pitchFamily="34" charset="0"/>
              <a:buChar char="•"/>
            </a:pPr>
            <a:r>
              <a:rPr lang="en-US" sz="1400" dirty="0"/>
              <a:t>The coastline is only 0.</a:t>
            </a:r>
            <a:r>
              <a:rPr lang="tr-TR" sz="1400" dirty="0"/>
              <a:t>90</a:t>
            </a:r>
            <a:r>
              <a:rPr lang="en-US" sz="1400" dirty="0"/>
              <a:t> km due East.</a:t>
            </a:r>
          </a:p>
          <a:p>
            <a:pPr marL="285750" indent="-285750">
              <a:buFont typeface="Arial" panose="020B0604020202020204" pitchFamily="34" charset="0"/>
              <a:buChar char="•"/>
            </a:pPr>
            <a:r>
              <a:rPr lang="en-US" sz="1400" dirty="0"/>
              <a:t>The nearest highway is only 0.59km away. </a:t>
            </a:r>
          </a:p>
          <a:p>
            <a:pPr marL="285750" indent="-285750">
              <a:buFont typeface="Arial" panose="020B0604020202020204" pitchFamily="34" charset="0"/>
              <a:buChar char="•"/>
            </a:pPr>
            <a:r>
              <a:rPr lang="en-US" sz="1400" dirty="0"/>
              <a:t>The nearest railway is only 1.29 km away.</a:t>
            </a:r>
          </a:p>
          <a:p>
            <a:pPr marL="285750" indent="-285750">
              <a:buFont typeface="Arial" panose="020B0604020202020204" pitchFamily="34" charset="0"/>
              <a:buChar char="•"/>
            </a:pPr>
            <a:r>
              <a:rPr lang="en-US" sz="1400" dirty="0"/>
              <a:t> The nearest city is </a:t>
            </a:r>
            <a:r>
              <a:rPr lang="tr-TR" sz="1400" dirty="0"/>
              <a:t>78</a:t>
            </a:r>
            <a:r>
              <a:rPr lang="en-US" sz="1400" dirty="0"/>
              <a:t>.</a:t>
            </a:r>
            <a:r>
              <a:rPr lang="tr-TR" sz="1400" dirty="0"/>
              <a:t>66</a:t>
            </a:r>
            <a:r>
              <a:rPr lang="en-US" sz="1400" dirty="0"/>
              <a:t> km away.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Sites</a:t>
            </a:r>
          </a:p>
        </p:txBody>
      </p:sp>
      <p:grpSp>
        <p:nvGrpSpPr>
          <p:cNvPr id="9" name="Group 8">
            <a:extLst>
              <a:ext uri="{FF2B5EF4-FFF2-40B4-BE49-F238E27FC236}">
                <a16:creationId xmlns:a16="http://schemas.microsoft.com/office/drawing/2014/main" id="{1611232E-156D-3730-EFC0-F109C474A0BC}"/>
              </a:ext>
            </a:extLst>
          </p:cNvPr>
          <p:cNvGrpSpPr/>
          <p:nvPr/>
        </p:nvGrpSpPr>
        <p:grpSpPr>
          <a:xfrm>
            <a:off x="3475079" y="2142909"/>
            <a:ext cx="5241842" cy="3475907"/>
            <a:chOff x="2462406" y="2233445"/>
            <a:chExt cx="4638716" cy="2972215"/>
          </a:xfrm>
        </p:grpSpPr>
        <p:pic>
          <p:nvPicPr>
            <p:cNvPr id="4" name="Picture 3">
              <a:extLst>
                <a:ext uri="{FF2B5EF4-FFF2-40B4-BE49-F238E27FC236}">
                  <a16:creationId xmlns:a16="http://schemas.microsoft.com/office/drawing/2014/main" id="{9084AC52-62CB-AB8A-549D-DEE9F3B2E1B2}"/>
                </a:ext>
              </a:extLst>
            </p:cNvPr>
            <p:cNvPicPr>
              <a:picLocks noChangeAspect="1"/>
            </p:cNvPicPr>
            <p:nvPr/>
          </p:nvPicPr>
          <p:blipFill>
            <a:blip r:embed="rId4"/>
            <a:stretch>
              <a:fillRect/>
            </a:stretch>
          </p:blipFill>
          <p:spPr>
            <a:xfrm>
              <a:off x="5419630" y="2233445"/>
              <a:ext cx="1681492" cy="2972215"/>
            </a:xfrm>
            <a:prstGeom prst="rect">
              <a:avLst/>
            </a:prstGeom>
          </p:spPr>
        </p:pic>
        <p:pic>
          <p:nvPicPr>
            <p:cNvPr id="7" name="Picture 6">
              <a:extLst>
                <a:ext uri="{FF2B5EF4-FFF2-40B4-BE49-F238E27FC236}">
                  <a16:creationId xmlns:a16="http://schemas.microsoft.com/office/drawing/2014/main" id="{F439ED36-CE1A-2512-B2DD-CA0AC3015E47}"/>
                </a:ext>
              </a:extLst>
            </p:cNvPr>
            <p:cNvPicPr>
              <a:picLocks noChangeAspect="1"/>
            </p:cNvPicPr>
            <p:nvPr/>
          </p:nvPicPr>
          <p:blipFill>
            <a:blip r:embed="rId5"/>
            <a:stretch>
              <a:fillRect/>
            </a:stretch>
          </p:blipFill>
          <p:spPr>
            <a:xfrm>
              <a:off x="2462406" y="2233445"/>
              <a:ext cx="3000794" cy="2972215"/>
            </a:xfrm>
            <a:prstGeom prst="rect">
              <a:avLst/>
            </a:prstGeom>
          </p:spPr>
        </p:pic>
      </p:grpSp>
      <p:sp>
        <p:nvSpPr>
          <p:cNvPr id="11" name="TextBox 10">
            <a:extLst>
              <a:ext uri="{FF2B5EF4-FFF2-40B4-BE49-F238E27FC236}">
                <a16:creationId xmlns:a16="http://schemas.microsoft.com/office/drawing/2014/main" id="{D7D59DB6-0988-3181-DA4C-48DE34DB60F1}"/>
              </a:ext>
            </a:extLst>
          </p:cNvPr>
          <p:cNvSpPr txBox="1"/>
          <p:nvPr/>
        </p:nvSpPr>
        <p:spPr>
          <a:xfrm>
            <a:off x="770011" y="1366820"/>
            <a:ext cx="10353040" cy="369332"/>
          </a:xfrm>
          <a:prstGeom prst="rect">
            <a:avLst/>
          </a:prstGeom>
          <a:noFill/>
        </p:spPr>
        <p:txBody>
          <a:bodyPr wrap="square">
            <a:spAutoFit/>
          </a:bodyPr>
          <a:lstStyle/>
          <a:p>
            <a:r>
              <a:rPr lang="en-GB" dirty="0"/>
              <a:t>The launch site </a:t>
            </a:r>
            <a:r>
              <a:rPr lang="en-GB" dirty="0">
                <a:solidFill>
                  <a:schemeClr val="accent2"/>
                </a:solidFill>
              </a:rPr>
              <a:t>KSC LC-39 A</a:t>
            </a:r>
            <a:r>
              <a:rPr lang="en-GB" dirty="0"/>
              <a:t> had the most successful launches, with 41.7% of the total successful launches</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06448" y="1463003"/>
            <a:ext cx="10751524" cy="35041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tr-TR" sz="2200" dirty="0">
              <a:solidFill>
                <a:schemeClr val="accent3">
                  <a:lumMod val="25000"/>
                </a:schemeClr>
              </a:solidFill>
              <a:latin typeface="Abadi" panose="020B0604020104020204" pitchFamily="34" charset="0"/>
            </a:endParaRPr>
          </a:p>
          <a:p>
            <a:pPr marL="457200" lvl="1" indent="0">
              <a:spcBef>
                <a:spcPts val="1400"/>
              </a:spcBef>
              <a:buNone/>
            </a:pPr>
            <a:r>
              <a:rPr lang="en-US" sz="2000" dirty="0">
                <a:solidFill>
                  <a:schemeClr val="accent3">
                    <a:lumMod val="25000"/>
                  </a:schemeClr>
                </a:solidFill>
                <a:latin typeface="Abadi" panose="020B0604020104020204" pitchFamily="34" charset="0"/>
              </a:rPr>
              <a:t>SpaceX launches Falcon 9 rockets at a cost of around$62m. This is considerably cheaper than other providers(which usually cost upwards of $165m), and much of </a:t>
            </a:r>
            <a:r>
              <a:rPr lang="en-US" sz="2000" dirty="0" err="1">
                <a:solidFill>
                  <a:schemeClr val="accent3">
                    <a:lumMod val="25000"/>
                  </a:schemeClr>
                </a:solidFill>
                <a:latin typeface="Abadi" panose="020B0604020104020204" pitchFamily="34" charset="0"/>
              </a:rPr>
              <a:t>thesavings</a:t>
            </a:r>
            <a:r>
              <a:rPr lang="en-US" sz="2000" dirty="0">
                <a:solidFill>
                  <a:schemeClr val="accent3">
                    <a:lumMod val="25000"/>
                  </a:schemeClr>
                </a:solidFill>
                <a:latin typeface="Abadi" panose="020B0604020104020204" pitchFamily="34" charset="0"/>
              </a:rPr>
              <a:t> are because SpaceX can land, and then re-</a:t>
            </a:r>
            <a:r>
              <a:rPr lang="en-US" sz="2000" dirty="0" err="1">
                <a:solidFill>
                  <a:schemeClr val="accent3">
                    <a:lumMod val="25000"/>
                  </a:schemeClr>
                </a:solidFill>
                <a:latin typeface="Abadi" panose="020B0604020104020204" pitchFamily="34" charset="0"/>
              </a:rPr>
              <a:t>usethe</a:t>
            </a:r>
            <a:r>
              <a:rPr lang="en-US" sz="2000" dirty="0">
                <a:solidFill>
                  <a:schemeClr val="accent3">
                    <a:lumMod val="25000"/>
                  </a:schemeClr>
                </a:solidFill>
                <a:latin typeface="Abadi" panose="020B0604020104020204" pitchFamily="34" charset="0"/>
              </a:rPr>
              <a:t> first stage of the rocket.</a:t>
            </a:r>
            <a:endParaRPr lang="tr-TR" sz="20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tr-TR" sz="2200" dirty="0">
              <a:solidFill>
                <a:schemeClr val="accent3">
                  <a:lumMod val="25000"/>
                </a:schemeClr>
              </a:solidFill>
              <a:latin typeface="Abadi" panose="020B0604020104020204" pitchFamily="34" charset="0"/>
            </a:endParaRPr>
          </a:p>
          <a:p>
            <a:pPr marL="457200" lvl="1" indent="0">
              <a:spcBef>
                <a:spcPts val="1400"/>
              </a:spcBef>
              <a:buNone/>
            </a:pPr>
            <a:r>
              <a:rPr lang="en-US" sz="1800" dirty="0">
                <a:solidFill>
                  <a:schemeClr val="accent3">
                    <a:lumMod val="25000"/>
                  </a:schemeClr>
                </a:solidFill>
                <a:latin typeface="Abadi" panose="020B0604020104020204" pitchFamily="34" charset="0"/>
              </a:rPr>
              <a:t>If we can make predictions on whether the first </a:t>
            </a:r>
            <a:r>
              <a:rPr lang="en-US" sz="1800" dirty="0" err="1">
                <a:solidFill>
                  <a:schemeClr val="accent3">
                    <a:lumMod val="25000"/>
                  </a:schemeClr>
                </a:solidFill>
                <a:latin typeface="Abadi" panose="020B0604020104020204" pitchFamily="34" charset="0"/>
              </a:rPr>
              <a:t>stagewill</a:t>
            </a:r>
            <a:r>
              <a:rPr lang="en-US" sz="1800" dirty="0">
                <a:solidFill>
                  <a:schemeClr val="accent3">
                    <a:lumMod val="25000"/>
                  </a:schemeClr>
                </a:solidFill>
                <a:latin typeface="Abadi" panose="020B0604020104020204" pitchFamily="34" charset="0"/>
              </a:rPr>
              <a:t> land, we can determine the cost of a launch, and </a:t>
            </a:r>
            <a:r>
              <a:rPr lang="en-US" sz="1800" dirty="0" err="1">
                <a:solidFill>
                  <a:schemeClr val="accent3">
                    <a:lumMod val="25000"/>
                  </a:schemeClr>
                </a:solidFill>
                <a:latin typeface="Abadi" panose="020B0604020104020204" pitchFamily="34" charset="0"/>
              </a:rPr>
              <a:t>usethis</a:t>
            </a:r>
            <a:r>
              <a:rPr lang="en-US" sz="1800" dirty="0">
                <a:solidFill>
                  <a:schemeClr val="accent3">
                    <a:lumMod val="25000"/>
                  </a:schemeClr>
                </a:solidFill>
                <a:latin typeface="Abadi" panose="020B0604020104020204" pitchFamily="34" charset="0"/>
              </a:rPr>
              <a:t> information to assess whether or not an </a:t>
            </a:r>
            <a:r>
              <a:rPr lang="en-US" sz="1800" dirty="0" err="1">
                <a:solidFill>
                  <a:schemeClr val="accent3">
                    <a:lumMod val="25000"/>
                  </a:schemeClr>
                </a:solidFill>
                <a:latin typeface="Abadi" panose="020B0604020104020204" pitchFamily="34" charset="0"/>
              </a:rPr>
              <a:t>alternatecompany</a:t>
            </a:r>
            <a:r>
              <a:rPr lang="en-US" sz="1800" dirty="0">
                <a:solidFill>
                  <a:schemeClr val="accent3">
                    <a:lumMod val="25000"/>
                  </a:schemeClr>
                </a:solidFill>
                <a:latin typeface="Abadi" panose="020B0604020104020204" pitchFamily="34" charset="0"/>
              </a:rPr>
              <a:t> should bid and SpaceX for a rocket </a:t>
            </a:r>
            <a:r>
              <a:rPr lang="en-US" sz="1800" dirty="0" err="1">
                <a:solidFill>
                  <a:schemeClr val="accent3">
                    <a:lumMod val="25000"/>
                  </a:schemeClr>
                </a:solidFill>
                <a:latin typeface="Abadi" panose="020B0604020104020204" pitchFamily="34" charset="0"/>
              </a:rPr>
              <a:t>launch.This</a:t>
            </a:r>
            <a:r>
              <a:rPr lang="en-US" sz="1800" dirty="0">
                <a:solidFill>
                  <a:schemeClr val="accent3">
                    <a:lumMod val="25000"/>
                  </a:schemeClr>
                </a:solidFill>
                <a:latin typeface="Abadi" panose="020B0604020104020204" pitchFamily="34" charset="0"/>
              </a:rPr>
              <a:t> project will ultimately predict if the SpaceX Falcon9 first stage will land successfully.</a:t>
            </a:r>
            <a:endParaRPr lang="tr-TR" sz="18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67827"/>
            <a:ext cx="10551583" cy="401639"/>
          </a:xfrm>
          <a:prstGeom prst="rect">
            <a:avLst/>
          </a:prstGeom>
        </p:spPr>
        <p:txBody>
          <a:bodyPr lIns="91440" tIns="45720" rIns="91440" bIns="45720" anchor="t">
            <a:normAutofit/>
          </a:bodyPr>
          <a:lstStyle/>
          <a:p>
            <a:pPr marL="0" indent="0">
              <a:buNone/>
            </a:pPr>
            <a:r>
              <a:rPr lang="en-GB" sz="1800" dirty="0"/>
              <a:t>The launch site </a:t>
            </a:r>
            <a:r>
              <a:rPr lang="en-GB" sz="1800" dirty="0">
                <a:solidFill>
                  <a:schemeClr val="accent2"/>
                </a:solidFill>
              </a:rPr>
              <a:t>KSC LC-39 A</a:t>
            </a:r>
            <a:r>
              <a:rPr lang="en-GB" sz="1800" dirty="0"/>
              <a:t> also had the highest rate of successful launches, with a 76.9%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a:t>
            </a:r>
            <a:r>
              <a:rPr lang="tr-TR" dirty="0">
                <a:solidFill>
                  <a:srgbClr val="0B49CB"/>
                </a:solidFill>
                <a:latin typeface="Abadi"/>
              </a:rPr>
              <a:t>Rate </a:t>
            </a:r>
            <a:r>
              <a:rPr lang="en-US" dirty="0">
                <a:solidFill>
                  <a:srgbClr val="0B49CB"/>
                </a:solidFill>
                <a:latin typeface="Abadi"/>
              </a:rPr>
              <a:t>for Site</a:t>
            </a:r>
            <a:r>
              <a:rPr lang="tr-TR" dirty="0">
                <a:solidFill>
                  <a:srgbClr val="0B49CB"/>
                </a:solidFill>
                <a:latin typeface="Abadi"/>
              </a:rPr>
              <a:t> KSC LC-39 A </a:t>
            </a:r>
            <a:r>
              <a:rPr lang="en-US" dirty="0">
                <a:solidFill>
                  <a:srgbClr val="0B49CB"/>
                </a:solidFill>
                <a:latin typeface="Abadi"/>
              </a:rPr>
              <a:t> </a:t>
            </a:r>
            <a:r>
              <a:rPr lang="tr-TR" dirty="0">
                <a:solidFill>
                  <a:srgbClr val="0B49CB"/>
                </a:solidFill>
                <a:latin typeface="Abadi"/>
              </a:rPr>
              <a:t> </a:t>
            </a:r>
            <a:endParaRPr lang="en-US" dirty="0">
              <a:solidFill>
                <a:srgbClr val="0B49CB"/>
              </a:solidFill>
              <a:latin typeface="Abadi"/>
            </a:endParaRPr>
          </a:p>
        </p:txBody>
      </p:sp>
      <p:grpSp>
        <p:nvGrpSpPr>
          <p:cNvPr id="7" name="Group 6">
            <a:extLst>
              <a:ext uri="{FF2B5EF4-FFF2-40B4-BE49-F238E27FC236}">
                <a16:creationId xmlns:a16="http://schemas.microsoft.com/office/drawing/2014/main" id="{179FC594-C6D1-E1CE-7F58-9A2C85498D59}"/>
              </a:ext>
            </a:extLst>
          </p:cNvPr>
          <p:cNvGrpSpPr/>
          <p:nvPr/>
        </p:nvGrpSpPr>
        <p:grpSpPr>
          <a:xfrm>
            <a:off x="4173610" y="2249594"/>
            <a:ext cx="3844779" cy="3097924"/>
            <a:chOff x="6361325" y="3429000"/>
            <a:chExt cx="2931939" cy="2362405"/>
          </a:xfrm>
        </p:grpSpPr>
        <p:pic>
          <p:nvPicPr>
            <p:cNvPr id="4" name="Picture 3">
              <a:extLst>
                <a:ext uri="{FF2B5EF4-FFF2-40B4-BE49-F238E27FC236}">
                  <a16:creationId xmlns:a16="http://schemas.microsoft.com/office/drawing/2014/main" id="{F4C61FED-2E6B-AAA6-CB10-E3E336C51E5B}"/>
                </a:ext>
              </a:extLst>
            </p:cNvPr>
            <p:cNvPicPr>
              <a:picLocks noChangeAspect="1"/>
            </p:cNvPicPr>
            <p:nvPr/>
          </p:nvPicPr>
          <p:blipFill rotWithShape="1">
            <a:blip r:embed="rId3"/>
            <a:srcRect l="94292"/>
            <a:stretch/>
          </p:blipFill>
          <p:spPr>
            <a:xfrm>
              <a:off x="8920480" y="3429000"/>
              <a:ext cx="372784" cy="2362405"/>
            </a:xfrm>
            <a:prstGeom prst="rect">
              <a:avLst/>
            </a:prstGeom>
          </p:spPr>
        </p:pic>
        <p:pic>
          <p:nvPicPr>
            <p:cNvPr id="6" name="Picture 5">
              <a:extLst>
                <a:ext uri="{FF2B5EF4-FFF2-40B4-BE49-F238E27FC236}">
                  <a16:creationId xmlns:a16="http://schemas.microsoft.com/office/drawing/2014/main" id="{24005081-EA11-9A9E-1305-3472E0B59F4F}"/>
                </a:ext>
              </a:extLst>
            </p:cNvPr>
            <p:cNvPicPr>
              <a:picLocks noChangeAspect="1"/>
            </p:cNvPicPr>
            <p:nvPr/>
          </p:nvPicPr>
          <p:blipFill rotWithShape="1">
            <a:blip r:embed="rId3"/>
            <a:srcRect r="60814"/>
            <a:stretch/>
          </p:blipFill>
          <p:spPr>
            <a:xfrm>
              <a:off x="6361325" y="3429000"/>
              <a:ext cx="2559155" cy="2362405"/>
            </a:xfrm>
            <a:prstGeom prst="rect">
              <a:avLst/>
            </a:prstGeom>
          </p:spPr>
        </p:pic>
      </p:gr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a:solidFill>
                  <a:srgbClr val="0B49CB"/>
                </a:solidFill>
                <a:latin typeface="Abadi"/>
              </a:rPr>
              <a:t>Outcome</a:t>
            </a:r>
            <a:r>
              <a:rPr lang="tr-TR" dirty="0">
                <a:solidFill>
                  <a:srgbClr val="0B49CB"/>
                </a:solidFill>
                <a:latin typeface="Abadi"/>
              </a:rPr>
              <a:t> vs. </a:t>
            </a:r>
            <a:r>
              <a:rPr lang="tr-TR" dirty="0" err="1">
                <a:solidFill>
                  <a:srgbClr val="0B49CB"/>
                </a:solidFill>
                <a:latin typeface="Abadi"/>
              </a:rPr>
              <a:t>Payload</a:t>
            </a:r>
            <a:r>
              <a:rPr lang="tr-TR" dirty="0">
                <a:solidFill>
                  <a:srgbClr val="0B49CB"/>
                </a:solidFill>
                <a:latin typeface="Abadi"/>
              </a:rPr>
              <a:t> </a:t>
            </a:r>
            <a:r>
              <a:rPr lang="tr-TR" dirty="0" err="1">
                <a:solidFill>
                  <a:srgbClr val="0B49CB"/>
                </a:solidFill>
                <a:latin typeface="Abadi"/>
              </a:rPr>
              <a:t>Scatter</a:t>
            </a:r>
            <a:r>
              <a:rPr lang="tr-TR" dirty="0">
                <a:solidFill>
                  <a:srgbClr val="0B49CB"/>
                </a:solidFill>
                <a:latin typeface="Abadi"/>
              </a:rPr>
              <a:t> </a:t>
            </a:r>
            <a:r>
              <a:rPr lang="tr-TR" dirty="0" err="1">
                <a:solidFill>
                  <a:srgbClr val="0B49CB"/>
                </a:solidFill>
                <a:latin typeface="Abadi"/>
              </a:rPr>
              <a:t>Plot</a:t>
            </a:r>
            <a:endParaRPr lang="en-US" dirty="0">
              <a:solidFill>
                <a:srgbClr val="0B49CB"/>
              </a:solidFill>
              <a:latin typeface="Abadi"/>
            </a:endParaRPr>
          </a:p>
        </p:txBody>
      </p:sp>
      <p:pic>
        <p:nvPicPr>
          <p:cNvPr id="18" name="Picture 17">
            <a:extLst>
              <a:ext uri="{FF2B5EF4-FFF2-40B4-BE49-F238E27FC236}">
                <a16:creationId xmlns:a16="http://schemas.microsoft.com/office/drawing/2014/main" id="{A35064FC-1E30-F7D9-D2CE-BDE7A3CF6C20}"/>
              </a:ext>
            </a:extLst>
          </p:cNvPr>
          <p:cNvPicPr>
            <a:picLocks noChangeAspect="1"/>
          </p:cNvPicPr>
          <p:nvPr/>
        </p:nvPicPr>
        <p:blipFill>
          <a:blip r:embed="rId3"/>
          <a:stretch>
            <a:fillRect/>
          </a:stretch>
        </p:blipFill>
        <p:spPr>
          <a:xfrm>
            <a:off x="770011" y="1321379"/>
            <a:ext cx="4338785" cy="1633307"/>
          </a:xfrm>
          <a:prstGeom prst="rect">
            <a:avLst/>
          </a:prstGeom>
        </p:spPr>
      </p:pic>
      <p:pic>
        <p:nvPicPr>
          <p:cNvPr id="20" name="Picture 19">
            <a:extLst>
              <a:ext uri="{FF2B5EF4-FFF2-40B4-BE49-F238E27FC236}">
                <a16:creationId xmlns:a16="http://schemas.microsoft.com/office/drawing/2014/main" id="{7EBC1477-EBF7-004F-676C-60F300A44064}"/>
              </a:ext>
            </a:extLst>
          </p:cNvPr>
          <p:cNvPicPr>
            <a:picLocks noChangeAspect="1"/>
          </p:cNvPicPr>
          <p:nvPr/>
        </p:nvPicPr>
        <p:blipFill>
          <a:blip r:embed="rId4"/>
          <a:stretch>
            <a:fillRect/>
          </a:stretch>
        </p:blipFill>
        <p:spPr>
          <a:xfrm>
            <a:off x="788193" y="2953030"/>
            <a:ext cx="4330250" cy="1633307"/>
          </a:xfrm>
          <a:prstGeom prst="rect">
            <a:avLst/>
          </a:prstGeom>
        </p:spPr>
      </p:pic>
      <p:pic>
        <p:nvPicPr>
          <p:cNvPr id="22" name="Picture 21">
            <a:extLst>
              <a:ext uri="{FF2B5EF4-FFF2-40B4-BE49-F238E27FC236}">
                <a16:creationId xmlns:a16="http://schemas.microsoft.com/office/drawing/2014/main" id="{C9A0E302-BB87-D06A-7C60-7E71CECE8A28}"/>
              </a:ext>
            </a:extLst>
          </p:cNvPr>
          <p:cNvPicPr>
            <a:picLocks noChangeAspect="1"/>
          </p:cNvPicPr>
          <p:nvPr/>
        </p:nvPicPr>
        <p:blipFill>
          <a:blip r:embed="rId5"/>
          <a:stretch>
            <a:fillRect/>
          </a:stretch>
        </p:blipFill>
        <p:spPr>
          <a:xfrm>
            <a:off x="770011" y="4584681"/>
            <a:ext cx="4322288" cy="1633307"/>
          </a:xfrm>
          <a:prstGeom prst="rect">
            <a:avLst/>
          </a:prstGeom>
        </p:spPr>
      </p:pic>
      <p:sp>
        <p:nvSpPr>
          <p:cNvPr id="24" name="TextBox 23">
            <a:extLst>
              <a:ext uri="{FF2B5EF4-FFF2-40B4-BE49-F238E27FC236}">
                <a16:creationId xmlns:a16="http://schemas.microsoft.com/office/drawing/2014/main" id="{FE71A0CE-59A2-9F8F-B957-AAFE8B5824DD}"/>
              </a:ext>
            </a:extLst>
          </p:cNvPr>
          <p:cNvSpPr txBox="1"/>
          <p:nvPr/>
        </p:nvSpPr>
        <p:spPr>
          <a:xfrm>
            <a:off x="5361972" y="2077347"/>
            <a:ext cx="6096000" cy="2769989"/>
          </a:xfrm>
          <a:prstGeom prst="rect">
            <a:avLst/>
          </a:prstGeom>
          <a:noFill/>
        </p:spPr>
        <p:txBody>
          <a:bodyPr wrap="square">
            <a:spAutoFit/>
          </a:bodyPr>
          <a:lstStyle/>
          <a:p>
            <a:pPr marL="342900" indent="-342900">
              <a:buFont typeface="Arial" panose="020B0604020202020204" pitchFamily="34" charset="0"/>
              <a:buChar char="•"/>
            </a:pPr>
            <a:r>
              <a:rPr lang="en-GB" dirty="0"/>
              <a:t>Plotting the launch outcome vs. payload for all sites shows a gap around 4000 kg, so it makes sense to split the data into </a:t>
            </a:r>
            <a:r>
              <a:rPr lang="tr-TR" dirty="0"/>
              <a:t>3</a:t>
            </a:r>
            <a:r>
              <a:rPr lang="en-GB" dirty="0"/>
              <a:t> ranges: </a:t>
            </a:r>
          </a:p>
          <a:p>
            <a:pPr marL="520700" lvl="1" indent="-342900">
              <a:buFont typeface="Arial" panose="020B0604020202020204" pitchFamily="34" charset="0"/>
              <a:buChar char="•"/>
            </a:pPr>
            <a:r>
              <a:rPr lang="en-GB" sz="1600" dirty="0"/>
              <a:t>0 – 4000 kg (low payloads)</a:t>
            </a:r>
            <a:endParaRPr lang="tr-TR" sz="1600" dirty="0"/>
          </a:p>
          <a:p>
            <a:pPr marL="520700" lvl="1" indent="-342900">
              <a:buFont typeface="Arial" panose="020B0604020202020204" pitchFamily="34" charset="0"/>
              <a:buChar char="•"/>
            </a:pPr>
            <a:r>
              <a:rPr lang="en-GB" sz="1600" dirty="0"/>
              <a:t>4000 kg</a:t>
            </a:r>
            <a:r>
              <a:rPr lang="tr-TR" sz="1600" dirty="0"/>
              <a:t>-8000 kg</a:t>
            </a:r>
            <a:r>
              <a:rPr lang="en-GB" sz="1600" dirty="0"/>
              <a:t> (</a:t>
            </a:r>
            <a:r>
              <a:rPr lang="tr-TR" sz="1600" dirty="0" err="1"/>
              <a:t>mid</a:t>
            </a:r>
            <a:r>
              <a:rPr lang="en-GB" sz="1600" dirty="0"/>
              <a:t> payloads)</a:t>
            </a:r>
          </a:p>
          <a:p>
            <a:pPr marL="520700" lvl="1" indent="-342900">
              <a:buFont typeface="Arial" panose="020B0604020202020204" pitchFamily="34" charset="0"/>
              <a:buChar char="•"/>
            </a:pPr>
            <a:r>
              <a:rPr lang="tr-TR" sz="1600" dirty="0"/>
              <a:t>8000</a:t>
            </a:r>
            <a:r>
              <a:rPr lang="en-GB" sz="1600" dirty="0"/>
              <a:t> – 10000 kg (massive payloads)</a:t>
            </a:r>
          </a:p>
          <a:p>
            <a:pPr marL="342900" indent="-342900">
              <a:buFont typeface="Arial" panose="020B0604020202020204" pitchFamily="34" charset="0"/>
              <a:buChar char="•"/>
            </a:pPr>
            <a:r>
              <a:rPr lang="en-US" dirty="0"/>
              <a:t>Some booster types (v1.0 and B5) do not start with </a:t>
            </a:r>
            <a:r>
              <a:rPr lang="tr-TR" dirty="0" err="1"/>
              <a:t>massive</a:t>
            </a:r>
            <a:r>
              <a:rPr lang="en-US" dirty="0"/>
              <a:t> and </a:t>
            </a:r>
            <a:r>
              <a:rPr lang="tr-TR" dirty="0" err="1"/>
              <a:t>mid</a:t>
            </a:r>
            <a:r>
              <a:rPr lang="en-US" dirty="0"/>
              <a:t> loads</a:t>
            </a:r>
            <a:endParaRPr lang="tr-TR" dirty="0"/>
          </a:p>
          <a:p>
            <a:pPr marL="342900" indent="-342900">
              <a:buFont typeface="Arial" panose="020B0604020202020204" pitchFamily="34" charset="0"/>
              <a:buChar char="•"/>
            </a:pPr>
            <a:r>
              <a:rPr lang="en-US" dirty="0"/>
              <a:t>It is seen that only FT and B4 booster versions are used for </a:t>
            </a:r>
            <a:r>
              <a:rPr lang="tr-TR" dirty="0" err="1"/>
              <a:t>massive</a:t>
            </a:r>
            <a:r>
              <a:rPr lang="en-US" dirty="0"/>
              <a:t> loads.</a:t>
            </a:r>
            <a:endParaRPr lang="en-GB"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357249"/>
            <a:ext cx="10515600" cy="881803"/>
          </a:xfrm>
          <a:prstGeom prst="rect">
            <a:avLst/>
          </a:prstGeom>
        </p:spPr>
        <p:txBody>
          <a:bodyPr vert="horz" lIns="91440" tIns="45720" rIns="91440" bIns="45720" rtlCol="0" anchor="t">
            <a:normAutofit lnSpcReduction="10000"/>
          </a:bodyPr>
          <a:lstStyle/>
          <a:p>
            <a:pPr marL="0" indent="0">
              <a:buNone/>
            </a:pPr>
            <a:r>
              <a:rPr lang="en-GB" sz="2000" b="1" dirty="0"/>
              <a:t>Plotting the Accuracy Score and Best Score for each classification algorithm produces the following result:</a:t>
            </a:r>
          </a:p>
          <a:p>
            <a:pPr marL="800100" lvl="1" indent="-342900"/>
            <a:r>
              <a:rPr lang="en-GB" sz="1800" dirty="0"/>
              <a:t>The </a:t>
            </a:r>
            <a:r>
              <a:rPr lang="en-GB" sz="1800" b="1" dirty="0">
                <a:solidFill>
                  <a:srgbClr val="5F9E6E"/>
                </a:solidFill>
              </a:rPr>
              <a:t>Decision Tree </a:t>
            </a:r>
            <a:r>
              <a:rPr lang="en-GB" sz="1800" dirty="0"/>
              <a:t>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9458" name="Picture 2">
            <a:extLst>
              <a:ext uri="{FF2B5EF4-FFF2-40B4-BE49-F238E27FC236}">
                <a16:creationId xmlns:a16="http://schemas.microsoft.com/office/drawing/2014/main" id="{E74BC040-1BAD-78EA-8393-42980312F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4181" y="2235597"/>
            <a:ext cx="6867260" cy="378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43582" y="1419802"/>
            <a:ext cx="10515599" cy="1673772"/>
          </a:xfrm>
          <a:prstGeom prst="rect">
            <a:avLst/>
          </a:prstGeom>
        </p:spPr>
        <p:txBody>
          <a:bodyPr>
            <a:normAutofit/>
          </a:bodyPr>
          <a:lstStyle/>
          <a:p>
            <a:pPr marL="342900" indent="-342900"/>
            <a:r>
              <a:rPr lang="en-US" sz="1800" dirty="0"/>
              <a:t>As shown previously, best performing classification model is the </a:t>
            </a:r>
            <a:r>
              <a:rPr lang="en-US" sz="1800" b="1" dirty="0">
                <a:solidFill>
                  <a:srgbClr val="5F9E6E"/>
                </a:solidFill>
              </a:rPr>
              <a:t>Decision Tree</a:t>
            </a:r>
            <a:r>
              <a:rPr lang="en-US" sz="1800" dirty="0">
                <a:solidFill>
                  <a:schemeClr val="accent2"/>
                </a:solidFill>
              </a:rPr>
              <a:t> </a:t>
            </a:r>
            <a:r>
              <a:rPr lang="en-US" sz="1800" dirty="0"/>
              <a:t>model, with an accuracy of 88.88%. </a:t>
            </a:r>
          </a:p>
          <a:p>
            <a:pPr marL="342900" indent="-342900"/>
            <a:r>
              <a:rPr lang="en-US" sz="1800" dirty="0"/>
              <a:t>This is explained by the confusion matrix, which shows only 2 out of 18 total results classified incorrectly (a false positive, shown in the top-right corner and false negative bottom-right corner).</a:t>
            </a:r>
          </a:p>
          <a:p>
            <a:pPr marL="342900" indent="-342900"/>
            <a:r>
              <a:rPr lang="en-US" sz="1800" dirty="0"/>
              <a:t>The other 17 results are correctly classified (5 did not land, 1</a:t>
            </a:r>
            <a:r>
              <a:rPr lang="tr-TR" sz="1800" dirty="0"/>
              <a:t>1</a:t>
            </a:r>
            <a:r>
              <a:rPr lang="en-US" sz="1800" dirty="0"/>
              <a:t> did land).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B3AF246-24F7-7B69-3675-126F80612CDD}"/>
              </a:ext>
            </a:extLst>
          </p:cNvPr>
          <p:cNvPicPr>
            <a:picLocks noChangeAspect="1"/>
          </p:cNvPicPr>
          <p:nvPr/>
        </p:nvPicPr>
        <p:blipFill>
          <a:blip r:embed="rId3"/>
          <a:stretch>
            <a:fillRect/>
          </a:stretch>
        </p:blipFill>
        <p:spPr>
          <a:xfrm>
            <a:off x="4358260" y="3039079"/>
            <a:ext cx="3475480" cy="2986494"/>
          </a:xfrm>
          <a:prstGeom prst="rect">
            <a:avLst/>
          </a:prstGeom>
        </p:spPr>
      </p:pic>
      <p:sp>
        <p:nvSpPr>
          <p:cNvPr id="10" name="Text Placeholder 2">
            <a:extLst>
              <a:ext uri="{FF2B5EF4-FFF2-40B4-BE49-F238E27FC236}">
                <a16:creationId xmlns:a16="http://schemas.microsoft.com/office/drawing/2014/main" id="{2BAC430E-5AB2-6DB8-63E0-8D93FB59BEC6}"/>
              </a:ext>
            </a:extLst>
          </p:cNvPr>
          <p:cNvSpPr txBox="1">
            <a:spLocks/>
          </p:cNvSpPr>
          <p:nvPr/>
        </p:nvSpPr>
        <p:spPr>
          <a:xfrm>
            <a:off x="6528048" y="1447800"/>
            <a:ext cx="5282952" cy="49514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endParaRPr lang="en-GB"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2F3C21E3-3325-7F21-48BC-38A2B60938AF}"/>
              </a:ext>
            </a:extLst>
          </p:cNvPr>
          <p:cNvSpPr txBox="1"/>
          <p:nvPr/>
        </p:nvSpPr>
        <p:spPr>
          <a:xfrm>
            <a:off x="770011" y="1410314"/>
            <a:ext cx="10533062" cy="3262432"/>
          </a:xfrm>
          <a:prstGeom prst="rect">
            <a:avLst/>
          </a:prstGeom>
          <a:noFill/>
        </p:spPr>
        <p:txBody>
          <a:bodyPr wrap="square">
            <a:spAutoFit/>
          </a:bodyPr>
          <a:lstStyle/>
          <a:p>
            <a:pPr marL="171450" indent="-171450">
              <a:buFont typeface="Arial" panose="020B0604020202020204" pitchFamily="34" charset="0"/>
              <a:buChar char="•"/>
            </a:pPr>
            <a:r>
              <a:rPr lang="en-GB"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400" dirty="0"/>
              <a:t>Between 2010 and 2013, all landings were unsuccessful (as the success rate is 0).</a:t>
            </a:r>
          </a:p>
          <a:p>
            <a:pPr marL="349250" lvl="1" indent="-171450">
              <a:buFont typeface="Arial" panose="020B0604020202020204" pitchFamily="34" charset="0"/>
              <a:buChar char="•"/>
            </a:pPr>
            <a:r>
              <a:rPr lang="en-GB" sz="1400" dirty="0"/>
              <a:t>After 2013, the success rate generally increased, despite small dips in 2018 and 2020.</a:t>
            </a:r>
          </a:p>
          <a:p>
            <a:pPr marL="349250" lvl="1" indent="-171450">
              <a:buFont typeface="Arial" panose="020B0604020202020204" pitchFamily="34" charset="0"/>
              <a:buChar char="•"/>
            </a:pPr>
            <a:r>
              <a:rPr lang="en-GB" sz="1400" dirty="0"/>
              <a:t>After 2016, there was always a greater than 50% chance of success.</a:t>
            </a:r>
          </a:p>
          <a:p>
            <a:pPr marL="171450" indent="-171450">
              <a:buFont typeface="Arial" panose="020B0604020202020204" pitchFamily="34" charset="0"/>
              <a:buChar char="•"/>
            </a:pPr>
            <a:r>
              <a:rPr lang="en-GB" dirty="0"/>
              <a:t>Orbit types ES-L1, GEO, HEO, and SSO, have the highest (100%) success rate.</a:t>
            </a:r>
          </a:p>
          <a:p>
            <a:pPr marL="349250" lvl="1" indent="-171450">
              <a:buFont typeface="Arial" panose="020B0604020202020204" pitchFamily="34" charset="0"/>
              <a:buChar char="•"/>
            </a:pPr>
            <a:r>
              <a:rPr lang="en-GB" sz="1400" dirty="0"/>
              <a:t>The 100% success rate of GEO, HEO, and ES-L1 orbits can be explained by only having 1 flight into the respective orbits. </a:t>
            </a:r>
          </a:p>
          <a:p>
            <a:pPr marL="349250" lvl="1" indent="-171450">
              <a:buFont typeface="Arial" panose="020B0604020202020204" pitchFamily="34" charset="0"/>
              <a:buChar char="•"/>
            </a:pPr>
            <a:r>
              <a:rPr lang="en-GB" sz="1400" dirty="0"/>
              <a:t>The 100% success rate in SSO is more impressive, with 5 successful flights.</a:t>
            </a:r>
          </a:p>
          <a:p>
            <a:pPr marL="349250" lvl="1" indent="-171450">
              <a:buFont typeface="Arial" panose="020B0604020202020204" pitchFamily="34" charset="0"/>
              <a:buChar char="•"/>
            </a:pPr>
            <a:r>
              <a:rPr lang="en-GB" sz="1400" dirty="0"/>
              <a:t>The orbit types PO, ISS, and LEO, have more success with heavy payloads:</a:t>
            </a:r>
          </a:p>
          <a:p>
            <a:pPr marL="349250" lvl="1" indent="-171450">
              <a:buFont typeface="Arial" panose="020B0604020202020204" pitchFamily="34" charset="0"/>
              <a:buChar char="•"/>
            </a:pPr>
            <a:r>
              <a:rPr lang="en-GB" sz="1400" dirty="0"/>
              <a:t>VLEO (Very Low Earth Orbit) launches are associated with heavier payloads, which makes intuitive sense.</a:t>
            </a:r>
            <a:endParaRPr lang="en-GB" dirty="0"/>
          </a:p>
          <a:p>
            <a:pPr marL="171450" indent="-171450">
              <a:buFont typeface="Arial" panose="020B0604020202020204" pitchFamily="34" charset="0"/>
              <a:buChar char="•"/>
            </a:pPr>
            <a:r>
              <a:rPr lang="en-GB" dirty="0"/>
              <a:t>The launch site </a:t>
            </a:r>
            <a:r>
              <a:rPr lang="en-GB" b="1" dirty="0"/>
              <a:t>KSC LC-39 A </a:t>
            </a:r>
            <a:r>
              <a:rPr lang="en-GB" dirty="0"/>
              <a:t>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r>
              <a:rPr lang="en-GB" dirty="0"/>
              <a:t>The best performing classification model is the Decision Tree model, with an accuracy of 94.44%. </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10515600" cy="4351338"/>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Appendix can be found at the link below.</a:t>
            </a:r>
            <a:endParaRPr lang="tr-TR" sz="20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https://github.com/omerensar13/IBM_Data_Science_Exercise.git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2053734"/>
            <a:ext cx="10612692" cy="3747976"/>
          </a:xfrm>
          <a:prstGeom prst="rect">
            <a:avLst/>
          </a:prstGeom>
        </p:spPr>
        <p:txBody>
          <a:bodyPr lIns="91440" tIns="45720" rIns="91440" bIns="45720" numCol="2"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SpaceX API</a:t>
            </a:r>
          </a:p>
          <a:p>
            <a:pPr lvl="1">
              <a:lnSpc>
                <a:spcPct val="120000"/>
              </a:lnSpc>
              <a:spcBef>
                <a:spcPts val="1400"/>
              </a:spcBef>
            </a:pPr>
            <a:r>
              <a:rPr lang="en-US" sz="7200" dirty="0">
                <a:solidFill>
                  <a:schemeClr val="bg2">
                    <a:lumMod val="50000"/>
                  </a:schemeClr>
                </a:solidFill>
                <a:latin typeface="Abadi"/>
              </a:rPr>
              <a:t>Web scraping</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Discovering, cleaning and structuring data</a:t>
            </a: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200" dirty="0">
                <a:solidFill>
                  <a:schemeClr val="bg2">
                    <a:lumMod val="50000"/>
                  </a:schemeClr>
                </a:solidFill>
                <a:latin typeface="Abadi"/>
              </a:rPr>
              <a:t>Discovering, cleaning and structuring data</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endParaRPr lang="tr-TR" sz="8000" dirty="0">
              <a:solidFill>
                <a:schemeClr val="accent3">
                  <a:lumMod val="25000"/>
                </a:schemeClr>
              </a:solidFill>
              <a:latin typeface="Abadi"/>
            </a:endParaRPr>
          </a:p>
          <a:p>
            <a:pPr lvl="1">
              <a:lnSpc>
                <a:spcPct val="120000"/>
              </a:lnSpc>
              <a:spcBef>
                <a:spcPts val="1400"/>
              </a:spcBef>
            </a:pPr>
            <a:r>
              <a:rPr lang="tr-TR" sz="7200" dirty="0" err="1">
                <a:solidFill>
                  <a:schemeClr val="bg2">
                    <a:lumMod val="50000"/>
                  </a:schemeClr>
                </a:solidFill>
                <a:latin typeface="Abadi"/>
              </a:rPr>
              <a:t>Geospatial</a:t>
            </a:r>
            <a:r>
              <a:rPr lang="tr-TR" sz="7200" dirty="0">
                <a:solidFill>
                  <a:schemeClr val="bg2">
                    <a:lumMod val="50000"/>
                  </a:schemeClr>
                </a:solidFill>
                <a:latin typeface="Abadi"/>
              </a:rPr>
              <a:t> </a:t>
            </a:r>
            <a:r>
              <a:rPr lang="tr-TR" sz="7200" dirty="0" err="1">
                <a:solidFill>
                  <a:schemeClr val="bg2">
                    <a:lumMod val="50000"/>
                  </a:schemeClr>
                </a:solidFill>
                <a:latin typeface="Abadi"/>
              </a:rPr>
              <a:t>analytics</a:t>
            </a:r>
            <a:r>
              <a:rPr lang="tr-TR" sz="7200" dirty="0">
                <a:solidFill>
                  <a:schemeClr val="bg2">
                    <a:lumMod val="50000"/>
                  </a:schemeClr>
                </a:solidFill>
                <a:latin typeface="Abadi"/>
              </a:rPr>
              <a:t> </a:t>
            </a:r>
            <a:r>
              <a:rPr lang="tr-TR" sz="7200" dirty="0" err="1">
                <a:solidFill>
                  <a:schemeClr val="bg2">
                    <a:lumMod val="50000"/>
                  </a:schemeClr>
                </a:solidFill>
                <a:latin typeface="Abadi"/>
              </a:rPr>
              <a:t>using</a:t>
            </a:r>
            <a:r>
              <a:rPr lang="tr-TR" sz="7200" dirty="0">
                <a:solidFill>
                  <a:schemeClr val="bg2">
                    <a:lumMod val="50000"/>
                  </a:schemeClr>
                </a:solidFill>
                <a:latin typeface="Abadi"/>
              </a:rPr>
              <a:t> </a:t>
            </a:r>
            <a:r>
              <a:rPr lang="tr-TR" sz="7200" dirty="0" err="1">
                <a:solidFill>
                  <a:schemeClr val="bg2">
                    <a:lumMod val="50000"/>
                  </a:schemeClr>
                </a:solidFill>
                <a:latin typeface="Abadi"/>
              </a:rPr>
              <a:t>Folium</a:t>
            </a:r>
            <a:endParaRPr lang="en-US" sz="72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bg2">
                    <a:lumMod val="50000"/>
                  </a:schemeClr>
                </a:solidFill>
                <a:latin typeface="Abadi"/>
              </a:rPr>
              <a:t>Build, tune, evaluate SVM, KNN, Decision Tree and Logistic Regression classification models</a:t>
            </a:r>
            <a:endParaRPr lang="en-US" sz="8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TextBox 2">
            <a:extLst>
              <a:ext uri="{FF2B5EF4-FFF2-40B4-BE49-F238E27FC236}">
                <a16:creationId xmlns:a16="http://schemas.microsoft.com/office/drawing/2014/main" id="{47A95AFE-7CA8-CB77-5631-8647A6E333FA}"/>
              </a:ext>
            </a:extLst>
          </p:cNvPr>
          <p:cNvSpPr txBox="1"/>
          <p:nvPr/>
        </p:nvSpPr>
        <p:spPr>
          <a:xfrm>
            <a:off x="770011" y="1393471"/>
            <a:ext cx="6096000" cy="504882"/>
          </a:xfrm>
          <a:prstGeom prst="rect">
            <a:avLst/>
          </a:prstGeom>
          <a:noFill/>
        </p:spPr>
        <p:txBody>
          <a:bodyPr wrap="square">
            <a:spAutoFit/>
          </a:bodyPr>
          <a:lstStyle/>
          <a:p>
            <a:pPr marL="0" indent="0">
              <a:lnSpc>
                <a:spcPct val="120000"/>
              </a:lnSpc>
              <a:spcBef>
                <a:spcPts val="1400"/>
              </a:spcBef>
              <a:buNone/>
            </a:pPr>
            <a:r>
              <a:rPr lang="en-US" sz="2400" dirty="0">
                <a:solidFill>
                  <a:srgbClr val="0B49CB"/>
                </a:solidFill>
                <a:latin typeface="Abadi"/>
              </a:rPr>
              <a:t>Executive Summary</a:t>
            </a: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809280"/>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obtained by sending a request via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web API and web scraping from tables on the </a:t>
            </a:r>
            <a:r>
              <a:rPr lang="tr-TR" sz="2200" dirty="0">
                <a:solidFill>
                  <a:schemeClr val="accent3">
                    <a:lumMod val="25000"/>
                  </a:schemeClr>
                </a:solidFill>
                <a:latin typeface="Abadi" panose="020B0604020104020204" pitchFamily="34" charset="0"/>
              </a:rPr>
              <a:t>W</a:t>
            </a:r>
            <a:r>
              <a:rPr lang="en-US" sz="2200" dirty="0" err="1">
                <a:solidFill>
                  <a:schemeClr val="accent3">
                    <a:lumMod val="25000"/>
                  </a:schemeClr>
                </a:solidFill>
                <a:latin typeface="Abadi" panose="020B0604020104020204" pitchFamily="34" charset="0"/>
              </a:rPr>
              <a:t>ikipedia</a:t>
            </a:r>
            <a:r>
              <a:rPr lang="en-US" sz="2200" dirty="0">
                <a:solidFill>
                  <a:schemeClr val="accent3">
                    <a:lumMod val="25000"/>
                  </a:schemeClr>
                </a:solidFill>
                <a:latin typeface="Abadi" panose="020B0604020104020204" pitchFamily="34" charset="0"/>
              </a:rPr>
              <a:t> page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descr="A screenshot of a phone&#10;&#10;Description automatically generated">
            <a:extLst>
              <a:ext uri="{FF2B5EF4-FFF2-40B4-BE49-F238E27FC236}">
                <a16:creationId xmlns:a16="http://schemas.microsoft.com/office/drawing/2014/main" id="{914D0F95-618D-DAF7-CD03-0B83FE361CC0}"/>
              </a:ext>
            </a:extLst>
          </p:cNvPr>
          <p:cNvPicPr>
            <a:picLocks noChangeAspect="1"/>
          </p:cNvPicPr>
          <p:nvPr/>
        </p:nvPicPr>
        <p:blipFill>
          <a:blip r:embed="rId3"/>
          <a:stretch>
            <a:fillRect/>
          </a:stretch>
        </p:blipFill>
        <p:spPr>
          <a:xfrm>
            <a:off x="2868203" y="2774209"/>
            <a:ext cx="1575403" cy="3251364"/>
          </a:xfrm>
          <a:prstGeom prst="rect">
            <a:avLst/>
          </a:prstGeom>
        </p:spPr>
      </p:pic>
      <p:sp>
        <p:nvSpPr>
          <p:cNvPr id="4" name="TextBox 3">
            <a:extLst>
              <a:ext uri="{FF2B5EF4-FFF2-40B4-BE49-F238E27FC236}">
                <a16:creationId xmlns:a16="http://schemas.microsoft.com/office/drawing/2014/main" id="{0868BCE8-79E3-EA28-35DF-41660CB09E06}"/>
              </a:ext>
            </a:extLst>
          </p:cNvPr>
          <p:cNvSpPr txBox="1"/>
          <p:nvPr/>
        </p:nvSpPr>
        <p:spPr>
          <a:xfrm>
            <a:off x="1246529" y="4223650"/>
            <a:ext cx="980910" cy="369332"/>
          </a:xfrm>
          <a:prstGeom prst="rect">
            <a:avLst/>
          </a:prstGeom>
          <a:noFill/>
          <a:ln w="19050">
            <a:solidFill>
              <a:schemeClr val="tx1"/>
            </a:solidFill>
          </a:ln>
        </p:spPr>
        <p:txBody>
          <a:bodyPr wrap="none" rtlCol="0">
            <a:spAutoFit/>
          </a:bodyPr>
          <a:lstStyle/>
          <a:p>
            <a:r>
              <a:rPr lang="tr-TR" dirty="0"/>
              <a:t>Web API</a:t>
            </a:r>
            <a:endParaRPr lang="en-US" dirty="0"/>
          </a:p>
        </p:txBody>
      </p:sp>
      <p:sp>
        <p:nvSpPr>
          <p:cNvPr id="7" name="TextBox 6">
            <a:extLst>
              <a:ext uri="{FF2B5EF4-FFF2-40B4-BE49-F238E27FC236}">
                <a16:creationId xmlns:a16="http://schemas.microsoft.com/office/drawing/2014/main" id="{F294FE6F-EB71-8E6F-B910-DB89C615B6DC}"/>
              </a:ext>
            </a:extLst>
          </p:cNvPr>
          <p:cNvSpPr txBox="1"/>
          <p:nvPr/>
        </p:nvSpPr>
        <p:spPr>
          <a:xfrm>
            <a:off x="6175914" y="4223650"/>
            <a:ext cx="1572482" cy="369332"/>
          </a:xfrm>
          <a:prstGeom prst="rect">
            <a:avLst/>
          </a:prstGeom>
          <a:noFill/>
          <a:ln w="19050">
            <a:solidFill>
              <a:schemeClr val="tx1"/>
            </a:solidFill>
          </a:ln>
        </p:spPr>
        <p:txBody>
          <a:bodyPr wrap="none" rtlCol="0">
            <a:spAutoFit/>
          </a:bodyPr>
          <a:lstStyle/>
          <a:p>
            <a:r>
              <a:rPr lang="tr-TR" dirty="0"/>
              <a:t>Web </a:t>
            </a:r>
            <a:r>
              <a:rPr lang="tr-TR" dirty="0" err="1"/>
              <a:t>scrapping</a:t>
            </a:r>
            <a:endParaRPr lang="en-US" dirty="0"/>
          </a:p>
        </p:txBody>
      </p:sp>
      <p:pic>
        <p:nvPicPr>
          <p:cNvPr id="9" name="Picture 8" descr="A screenshot of a cell phone&#10;&#10;Description automatically generated">
            <a:extLst>
              <a:ext uri="{FF2B5EF4-FFF2-40B4-BE49-F238E27FC236}">
                <a16:creationId xmlns:a16="http://schemas.microsoft.com/office/drawing/2014/main" id="{06E77696-8F26-EE89-0531-2CE3681FA7EB}"/>
              </a:ext>
            </a:extLst>
          </p:cNvPr>
          <p:cNvPicPr>
            <a:picLocks noChangeAspect="1"/>
          </p:cNvPicPr>
          <p:nvPr/>
        </p:nvPicPr>
        <p:blipFill>
          <a:blip r:embed="rId4"/>
          <a:stretch>
            <a:fillRect/>
          </a:stretch>
        </p:blipFill>
        <p:spPr>
          <a:xfrm>
            <a:off x="8389160" y="2585378"/>
            <a:ext cx="1711281" cy="390418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descr="A screenshot of a phone&#10;&#10;Description automatically generated">
            <a:extLst>
              <a:ext uri="{FF2B5EF4-FFF2-40B4-BE49-F238E27FC236}">
                <a16:creationId xmlns:a16="http://schemas.microsoft.com/office/drawing/2014/main" id="{C6EE9F6A-EA94-2417-DAFD-D43AF031CAAC}"/>
              </a:ext>
            </a:extLst>
          </p:cNvPr>
          <p:cNvPicPr>
            <a:picLocks noChangeAspect="1"/>
          </p:cNvPicPr>
          <p:nvPr/>
        </p:nvPicPr>
        <p:blipFill>
          <a:blip r:embed="rId3"/>
          <a:stretch>
            <a:fillRect/>
          </a:stretch>
        </p:blipFill>
        <p:spPr>
          <a:xfrm>
            <a:off x="8926038" y="1530533"/>
            <a:ext cx="1966556" cy="4058637"/>
          </a:xfrm>
          <a:prstGeom prst="rect">
            <a:avLst/>
          </a:prstGeom>
        </p:spPr>
      </p:pic>
      <p:pic>
        <p:nvPicPr>
          <p:cNvPr id="15" name="Picture 14">
            <a:extLst>
              <a:ext uri="{FF2B5EF4-FFF2-40B4-BE49-F238E27FC236}">
                <a16:creationId xmlns:a16="http://schemas.microsoft.com/office/drawing/2014/main" id="{E6109CD4-8B41-C7F3-ABAE-7320F065A094}"/>
              </a:ext>
            </a:extLst>
          </p:cNvPr>
          <p:cNvPicPr>
            <a:picLocks noChangeAspect="1"/>
          </p:cNvPicPr>
          <p:nvPr/>
        </p:nvPicPr>
        <p:blipFill>
          <a:blip r:embed="rId4"/>
          <a:stretch>
            <a:fillRect/>
          </a:stretch>
        </p:blipFill>
        <p:spPr>
          <a:xfrm>
            <a:off x="794017" y="2664550"/>
            <a:ext cx="6708954" cy="1944415"/>
          </a:xfrm>
          <a:prstGeom prst="rect">
            <a:avLst/>
          </a:prstGeom>
        </p:spPr>
      </p:pic>
      <p:sp>
        <p:nvSpPr>
          <p:cNvPr id="16" name="Arrow: Right 15">
            <a:extLst>
              <a:ext uri="{FF2B5EF4-FFF2-40B4-BE49-F238E27FC236}">
                <a16:creationId xmlns:a16="http://schemas.microsoft.com/office/drawing/2014/main" id="{E4E97AB5-28B6-3135-A1B8-8A38368ED889}"/>
              </a:ext>
            </a:extLst>
          </p:cNvPr>
          <p:cNvSpPr/>
          <p:nvPr/>
        </p:nvSpPr>
        <p:spPr>
          <a:xfrm rot="10800000">
            <a:off x="7663737" y="3435937"/>
            <a:ext cx="1051035" cy="401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3C1E168-7763-FFC8-863A-796118CED923}"/>
              </a:ext>
            </a:extLst>
          </p:cNvPr>
          <p:cNvSpPr txBox="1"/>
          <p:nvPr/>
        </p:nvSpPr>
        <p:spPr>
          <a:xfrm>
            <a:off x="3720331" y="2213371"/>
            <a:ext cx="870751" cy="369332"/>
          </a:xfrm>
          <a:prstGeom prst="rect">
            <a:avLst/>
          </a:prstGeom>
          <a:noFill/>
        </p:spPr>
        <p:txBody>
          <a:bodyPr wrap="none" rtlCol="0">
            <a:spAutoFit/>
          </a:bodyPr>
          <a:lstStyle/>
          <a:p>
            <a:r>
              <a:rPr lang="tr-TR" b="1" dirty="0" err="1"/>
              <a:t>Output</a:t>
            </a:r>
            <a:endParaRPr lang="en-US" b="1" dirty="0"/>
          </a:p>
        </p:txBody>
      </p:sp>
      <p:sp>
        <p:nvSpPr>
          <p:cNvPr id="7" name="TextBox 6">
            <a:hlinkClick r:id="rId5"/>
            <a:extLst>
              <a:ext uri="{FF2B5EF4-FFF2-40B4-BE49-F238E27FC236}">
                <a16:creationId xmlns:a16="http://schemas.microsoft.com/office/drawing/2014/main" id="{1A61C674-9201-5BB1-9CE7-0770F76D4AA1}"/>
              </a:ext>
            </a:extLst>
          </p:cNvPr>
          <p:cNvSpPr txBox="1"/>
          <p:nvPr/>
        </p:nvSpPr>
        <p:spPr>
          <a:xfrm>
            <a:off x="770011" y="6041726"/>
            <a:ext cx="1277914" cy="369332"/>
          </a:xfrm>
          <a:prstGeom prst="rect">
            <a:avLst/>
          </a:prstGeom>
          <a:noFill/>
        </p:spPr>
        <p:txBody>
          <a:bodyPr wrap="none" rtlCol="0">
            <a:spAutoFit/>
          </a:bodyPr>
          <a:lstStyle/>
          <a:p>
            <a:r>
              <a:rPr lang="tr-TR" dirty="0" err="1">
                <a:hlinkClick r:id="rId6"/>
              </a:rPr>
              <a:t>GitHub</a:t>
            </a:r>
            <a:r>
              <a:rPr lang="tr-TR" dirty="0">
                <a:hlinkClick r:id="rId6"/>
              </a:rPr>
              <a:t> Link</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screenshot of a cell phone&#10;&#10;Description automatically generated">
            <a:extLst>
              <a:ext uri="{FF2B5EF4-FFF2-40B4-BE49-F238E27FC236}">
                <a16:creationId xmlns:a16="http://schemas.microsoft.com/office/drawing/2014/main" id="{19D46A18-BDC4-4BBD-25E7-9788700651F5}"/>
              </a:ext>
            </a:extLst>
          </p:cNvPr>
          <p:cNvPicPr>
            <a:picLocks noChangeAspect="1"/>
          </p:cNvPicPr>
          <p:nvPr/>
        </p:nvPicPr>
        <p:blipFill>
          <a:blip r:embed="rId3"/>
          <a:stretch>
            <a:fillRect/>
          </a:stretch>
        </p:blipFill>
        <p:spPr>
          <a:xfrm>
            <a:off x="8497218" y="1680746"/>
            <a:ext cx="1711281" cy="3904180"/>
          </a:xfrm>
          <a:prstGeom prst="rect">
            <a:avLst/>
          </a:prstGeom>
        </p:spPr>
      </p:pic>
      <p:sp>
        <p:nvSpPr>
          <p:cNvPr id="8" name="Arrow: Right 7">
            <a:extLst>
              <a:ext uri="{FF2B5EF4-FFF2-40B4-BE49-F238E27FC236}">
                <a16:creationId xmlns:a16="http://schemas.microsoft.com/office/drawing/2014/main" id="{AAAE06AE-E011-07A2-91DB-A652AB6E3AA6}"/>
              </a:ext>
            </a:extLst>
          </p:cNvPr>
          <p:cNvSpPr/>
          <p:nvPr/>
        </p:nvSpPr>
        <p:spPr>
          <a:xfrm rot="10800000">
            <a:off x="7138219" y="3415729"/>
            <a:ext cx="1051035" cy="401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EA66412-EA42-7F80-A901-E3B94C7FA65E}"/>
              </a:ext>
            </a:extLst>
          </p:cNvPr>
          <p:cNvPicPr>
            <a:picLocks noChangeAspect="1"/>
          </p:cNvPicPr>
          <p:nvPr/>
        </p:nvPicPr>
        <p:blipFill>
          <a:blip r:embed="rId4"/>
          <a:stretch>
            <a:fillRect/>
          </a:stretch>
        </p:blipFill>
        <p:spPr>
          <a:xfrm>
            <a:off x="770011" y="2663606"/>
            <a:ext cx="6254785" cy="2058284"/>
          </a:xfrm>
          <a:prstGeom prst="rect">
            <a:avLst/>
          </a:prstGeom>
        </p:spPr>
      </p:pic>
      <p:sp>
        <p:nvSpPr>
          <p:cNvPr id="12" name="TextBox 11">
            <a:extLst>
              <a:ext uri="{FF2B5EF4-FFF2-40B4-BE49-F238E27FC236}">
                <a16:creationId xmlns:a16="http://schemas.microsoft.com/office/drawing/2014/main" id="{BB81C844-4802-9BF7-79DA-50606EDECF13}"/>
              </a:ext>
            </a:extLst>
          </p:cNvPr>
          <p:cNvSpPr txBox="1"/>
          <p:nvPr/>
        </p:nvSpPr>
        <p:spPr>
          <a:xfrm>
            <a:off x="3720331" y="2213371"/>
            <a:ext cx="870751" cy="369332"/>
          </a:xfrm>
          <a:prstGeom prst="rect">
            <a:avLst/>
          </a:prstGeom>
          <a:noFill/>
        </p:spPr>
        <p:txBody>
          <a:bodyPr wrap="none" rtlCol="0">
            <a:spAutoFit/>
          </a:bodyPr>
          <a:lstStyle/>
          <a:p>
            <a:r>
              <a:rPr lang="tr-TR" b="1" dirty="0" err="1"/>
              <a:t>Output</a:t>
            </a:r>
            <a:endParaRPr lang="en-US" b="1" dirty="0"/>
          </a:p>
        </p:txBody>
      </p:sp>
      <p:sp>
        <p:nvSpPr>
          <p:cNvPr id="2" name="TextBox 1">
            <a:extLst>
              <a:ext uri="{FF2B5EF4-FFF2-40B4-BE49-F238E27FC236}">
                <a16:creationId xmlns:a16="http://schemas.microsoft.com/office/drawing/2014/main" id="{CF0CE018-6C9C-CFF4-D0CF-4819B3F4C993}"/>
              </a:ext>
            </a:extLst>
          </p:cNvPr>
          <p:cNvSpPr txBox="1"/>
          <p:nvPr/>
        </p:nvSpPr>
        <p:spPr>
          <a:xfrm>
            <a:off x="770011" y="6041726"/>
            <a:ext cx="1277914" cy="369332"/>
          </a:xfrm>
          <a:prstGeom prst="rect">
            <a:avLst/>
          </a:prstGeom>
          <a:noFill/>
        </p:spPr>
        <p:txBody>
          <a:bodyPr wrap="none" rtlCol="0">
            <a:spAutoFit/>
          </a:bodyPr>
          <a:lstStyle/>
          <a:p>
            <a:r>
              <a:rPr lang="tr-TR" dirty="0" err="1">
                <a:hlinkClick r:id="rId5"/>
              </a:rPr>
              <a:t>GitHub</a:t>
            </a:r>
            <a:r>
              <a:rPr lang="tr-TR" dirty="0">
                <a:hlinkClick r:id="rId5"/>
              </a:rPr>
              <a:t> Link</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www.w3.org/XML/1998/namespace"/>
    <ds:schemaRef ds:uri="http://purl.org/dc/elements/1.1/"/>
    <ds:schemaRef ds:uri="http://schemas.microsoft.com/office/2006/documentManagement/types"/>
    <ds:schemaRef ds:uri="http://purl.org/dc/dcmitype/"/>
    <ds:schemaRef ds:uri="http://schemas.microsoft.com/office/2006/metadata/properties"/>
    <ds:schemaRef ds:uri="http://purl.org/dc/terms/"/>
    <ds:schemaRef ds:uri="http://schemas.microsoft.com/office/infopath/2007/PartnerControls"/>
    <ds:schemaRef ds:uri="http://schemas.openxmlformats.org/package/2006/metadata/core-properties"/>
    <ds:schemaRef ds:uri="f80a141d-92ca-4d3d-9308-f7e7b1d44ce8"/>
    <ds:schemaRef ds:uri="155be751-a274-42e8-93fb-f39d3b9bccc8"/>
  </ds:schemaRefs>
</ds:datastoreItem>
</file>

<file path=docProps/app.xml><?xml version="1.0" encoding="utf-8"?>
<Properties xmlns="http://schemas.openxmlformats.org/officeDocument/2006/extended-properties" xmlns:vt="http://schemas.openxmlformats.org/officeDocument/2006/docPropsVTypes">
  <Template/>
  <TotalTime>11528</TotalTime>
  <Words>3094</Words>
  <Application>Microsoft Office PowerPoint</Application>
  <PresentationFormat>Widescreen</PresentationFormat>
  <Paragraphs>386</Paragraphs>
  <Slides>47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-apple-system</vt:lpstr>
      <vt:lpstr>Arial</vt:lpstr>
      <vt:lpstr>Calibri</vt:lpstr>
      <vt:lpstr>Calibri Light</vt:lpstr>
      <vt:lpstr>Consolas</vt:lpstr>
      <vt:lpstr>Google Sans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Ömer Ensar Durmuş</cp:lastModifiedBy>
  <cp:revision>198</cp:revision>
  <dcterms:created xsi:type="dcterms:W3CDTF">2021-04-29T18:58:34Z</dcterms:created>
  <dcterms:modified xsi:type="dcterms:W3CDTF">2023-07-30T08:40:23Z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0067fe22-5eac-47ec-8e7b-0d161ebb91ad_Enabled">
    <vt:lpwstr>true</vt:lpwstr>
  </property>
  <property fmtid="{D5CDD505-2E9C-101B-9397-08002B2CF9AE}" pid="4" name="MSIP_Label_0067fe22-5eac-47ec-8e7b-0d161ebb91ad_SetDate">
    <vt:lpwstr>2023-07-14T12:33:29Z</vt:lpwstr>
  </property>
  <property fmtid="{D5CDD505-2E9C-101B-9397-08002B2CF9AE}" pid="5" name="MSIP_Label_0067fe22-5eac-47ec-8e7b-0d161ebb91ad_Method">
    <vt:lpwstr>Standard</vt:lpwstr>
  </property>
  <property fmtid="{D5CDD505-2E9C-101B-9397-08002B2CF9AE}" pid="6" name="MSIP_Label_0067fe22-5eac-47ec-8e7b-0d161ebb91ad_Name">
    <vt:lpwstr>Internal_NonPerData</vt:lpwstr>
  </property>
  <property fmtid="{D5CDD505-2E9C-101B-9397-08002B2CF9AE}" pid="7" name="MSIP_Label_0067fe22-5eac-47ec-8e7b-0d161ebb91ad_SiteId">
    <vt:lpwstr>ef5926db-9bdf-4f9f-9066-d8e7f03943f7</vt:lpwstr>
  </property>
  <property fmtid="{D5CDD505-2E9C-101B-9397-08002B2CF9AE}" pid="8" name="MSIP_Label_0067fe22-5eac-47ec-8e7b-0d161ebb91ad_ActionId">
    <vt:lpwstr>505b31ee-3b3f-4703-b2b1-507e3d95f88a</vt:lpwstr>
  </property>
  <property fmtid="{D5CDD505-2E9C-101B-9397-08002B2CF9AE}" pid="9" name="MSIP_Label_0067fe22-5eac-47ec-8e7b-0d161ebb91ad_ContentBits">
    <vt:lpwstr>2</vt:lpwstr>
  </property>
</Properties>
</file>